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272" r:id="rId5"/>
    <p:sldId id="262" r:id="rId6"/>
    <p:sldId id="280" r:id="rId7"/>
    <p:sldId id="266" r:id="rId8"/>
    <p:sldId id="267" r:id="rId9"/>
    <p:sldId id="277" r:id="rId10"/>
    <p:sldId id="286" r:id="rId11"/>
    <p:sldId id="278" r:id="rId12"/>
    <p:sldId id="279" r:id="rId13"/>
    <p:sldId id="281" r:id="rId14"/>
    <p:sldId id="282" r:id="rId15"/>
    <p:sldId id="283" r:id="rId16"/>
    <p:sldId id="270" r:id="rId17"/>
    <p:sldId id="28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96800F-D02B-4698-9B0F-5CC66C01EF96}" v="24" dt="2021-10-24T15:52:15.6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7673" autoAdjust="0"/>
  </p:normalViewPr>
  <p:slideViewPr>
    <p:cSldViewPr snapToGrid="0">
      <p:cViewPr varScale="1">
        <p:scale>
          <a:sx n="98" d="100"/>
          <a:sy n="98" d="100"/>
        </p:scale>
        <p:origin x="1014" y="96"/>
      </p:cViewPr>
      <p:guideLst>
        <p:guide orient="horz" pos="3024"/>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le Beinars" userId="bc8354565d34eb66" providerId="LiveId" clId="{3A96800F-D02B-4698-9B0F-5CC66C01EF96}"/>
    <pc:docChg chg="undo custSel addSld delSld modSld">
      <pc:chgData name="Gabrielle Beinars" userId="bc8354565d34eb66" providerId="LiveId" clId="{3A96800F-D02B-4698-9B0F-5CC66C01EF96}" dt="2021-10-24T15:52:15.643" v="461"/>
      <pc:docMkLst>
        <pc:docMk/>
      </pc:docMkLst>
      <pc:sldChg chg="addSp delSp modSp mod">
        <pc:chgData name="Gabrielle Beinars" userId="bc8354565d34eb66" providerId="LiveId" clId="{3A96800F-D02B-4698-9B0F-5CC66C01EF96}" dt="2021-10-24T15:32:23.247" v="297"/>
        <pc:sldMkLst>
          <pc:docMk/>
          <pc:sldMk cId="3281439690" sldId="262"/>
        </pc:sldMkLst>
        <pc:spChg chg="del">
          <ac:chgData name="Gabrielle Beinars" userId="bc8354565d34eb66" providerId="LiveId" clId="{3A96800F-D02B-4698-9B0F-5CC66C01EF96}" dt="2021-10-23T19:10:36.736" v="43" actId="478"/>
          <ac:spMkLst>
            <pc:docMk/>
            <pc:sldMk cId="3281439690" sldId="262"/>
            <ac:spMk id="182" creationId="{0B26E46E-EDB2-4F95-99F9-6B864973B7EF}"/>
          </ac:spMkLst>
        </pc:spChg>
        <pc:spChg chg="del">
          <ac:chgData name="Gabrielle Beinars" userId="bc8354565d34eb66" providerId="LiveId" clId="{3A96800F-D02B-4698-9B0F-5CC66C01EF96}" dt="2021-10-23T19:10:35.125" v="42" actId="478"/>
          <ac:spMkLst>
            <pc:docMk/>
            <pc:sldMk cId="3281439690" sldId="262"/>
            <ac:spMk id="183" creationId="{32ABAB91-7623-454A-93BD-560C00AB8E8F}"/>
          </ac:spMkLst>
        </pc:spChg>
        <pc:picChg chg="add mod">
          <ac:chgData name="Gabrielle Beinars" userId="bc8354565d34eb66" providerId="LiveId" clId="{3A96800F-D02B-4698-9B0F-5CC66C01EF96}" dt="2021-10-24T15:32:23.247" v="297"/>
          <ac:picMkLst>
            <pc:docMk/>
            <pc:sldMk cId="3281439690" sldId="262"/>
            <ac:picMk id="2" creationId="{87E83EB6-B96C-4921-975C-327E4ADE81EF}"/>
          </ac:picMkLst>
        </pc:picChg>
      </pc:sldChg>
      <pc:sldChg chg="addSp delSp modSp mod modTransition modAnim modNotesTx">
        <pc:chgData name="Gabrielle Beinars" userId="bc8354565d34eb66" providerId="LiveId" clId="{3A96800F-D02B-4698-9B0F-5CC66C01EF96}" dt="2021-10-24T15:37:25.594" v="340"/>
        <pc:sldMkLst>
          <pc:docMk/>
          <pc:sldMk cId="760201609" sldId="266"/>
        </pc:sldMkLst>
        <pc:spChg chg="del">
          <ac:chgData name="Gabrielle Beinars" userId="bc8354565d34eb66" providerId="LiveId" clId="{3A96800F-D02B-4698-9B0F-5CC66C01EF96}" dt="2021-10-23T19:10:48.689" v="46" actId="478"/>
          <ac:spMkLst>
            <pc:docMk/>
            <pc:sldMk cId="760201609" sldId="266"/>
            <ac:spMk id="31" creationId="{3357F65D-3D58-480C-B301-77A72059929A}"/>
          </ac:spMkLst>
        </pc:spChg>
        <pc:spChg chg="del">
          <ac:chgData name="Gabrielle Beinars" userId="bc8354565d34eb66" providerId="LiveId" clId="{3A96800F-D02B-4698-9B0F-5CC66C01EF96}" dt="2021-10-23T19:10:50.612" v="47" actId="478"/>
          <ac:spMkLst>
            <pc:docMk/>
            <pc:sldMk cId="760201609" sldId="266"/>
            <ac:spMk id="32" creationId="{E8F197E9-9EE5-4C27-93B9-2E44E0ED5AC3}"/>
          </ac:spMkLst>
        </pc:spChg>
        <pc:picChg chg="add del mod">
          <ac:chgData name="Gabrielle Beinars" userId="bc8354565d34eb66" providerId="LiveId" clId="{3A96800F-D02B-4698-9B0F-5CC66C01EF96}" dt="2021-10-24T15:35:19.955" v="339"/>
          <ac:picMkLst>
            <pc:docMk/>
            <pc:sldMk cId="760201609" sldId="266"/>
            <ac:picMk id="14" creationId="{02C55609-295E-42C0-A280-F68A84E2B039}"/>
          </ac:picMkLst>
        </pc:picChg>
        <pc:picChg chg="add mod">
          <ac:chgData name="Gabrielle Beinars" userId="bc8354565d34eb66" providerId="LiveId" clId="{3A96800F-D02B-4698-9B0F-5CC66C01EF96}" dt="2021-10-24T15:37:25.594" v="340"/>
          <ac:picMkLst>
            <pc:docMk/>
            <pc:sldMk cId="760201609" sldId="266"/>
            <ac:picMk id="15" creationId="{C6E59B17-35BA-48FF-9286-FF140F259A55}"/>
          </ac:picMkLst>
        </pc:picChg>
      </pc:sldChg>
      <pc:sldChg chg="addSp modSp">
        <pc:chgData name="Gabrielle Beinars" userId="bc8354565d34eb66" providerId="LiveId" clId="{3A96800F-D02B-4698-9B0F-5CC66C01EF96}" dt="2021-10-24T15:38:04.267" v="341"/>
        <pc:sldMkLst>
          <pc:docMk/>
          <pc:sldMk cId="2942449395" sldId="267"/>
        </pc:sldMkLst>
        <pc:picChg chg="add mod">
          <ac:chgData name="Gabrielle Beinars" userId="bc8354565d34eb66" providerId="LiveId" clId="{3A96800F-D02B-4698-9B0F-5CC66C01EF96}" dt="2021-10-24T15:38:04.267" v="341"/>
          <ac:picMkLst>
            <pc:docMk/>
            <pc:sldMk cId="2942449395" sldId="267"/>
            <ac:picMk id="17" creationId="{9AB9268E-DEE4-468B-A322-C3F3E8CD6539}"/>
          </ac:picMkLst>
        </pc:picChg>
      </pc:sldChg>
      <pc:sldChg chg="addSp delSp modSp mod">
        <pc:chgData name="Gabrielle Beinars" userId="bc8354565d34eb66" providerId="LiveId" clId="{3A96800F-D02B-4698-9B0F-5CC66C01EF96}" dt="2021-10-24T15:52:15.643" v="461"/>
        <pc:sldMkLst>
          <pc:docMk/>
          <pc:sldMk cId="1528177044" sldId="270"/>
        </pc:sldMkLst>
        <pc:spChg chg="mod">
          <ac:chgData name="Gabrielle Beinars" userId="bc8354565d34eb66" providerId="LiveId" clId="{3A96800F-D02B-4698-9B0F-5CC66C01EF96}" dt="2021-10-24T14:40:23.382" v="85" actId="20577"/>
          <ac:spMkLst>
            <pc:docMk/>
            <pc:sldMk cId="1528177044" sldId="270"/>
            <ac:spMk id="3" creationId="{BD3F7967-21CD-4D4E-A475-5040D50F9B40}"/>
          </ac:spMkLst>
        </pc:spChg>
        <pc:spChg chg="del mod">
          <ac:chgData name="Gabrielle Beinars" userId="bc8354565d34eb66" providerId="LiveId" clId="{3A96800F-D02B-4698-9B0F-5CC66C01EF96}" dt="2021-10-24T13:47:22.321" v="60" actId="478"/>
          <ac:spMkLst>
            <pc:docMk/>
            <pc:sldMk cId="1528177044" sldId="270"/>
            <ac:spMk id="41" creationId="{1AA0E395-EB95-4646-A4B3-EAB7C68D0B5E}"/>
          </ac:spMkLst>
        </pc:spChg>
        <pc:spChg chg="del mod">
          <ac:chgData name="Gabrielle Beinars" userId="bc8354565d34eb66" providerId="LiveId" clId="{3A96800F-D02B-4698-9B0F-5CC66C01EF96}" dt="2021-10-24T13:47:25.155" v="61" actId="478"/>
          <ac:spMkLst>
            <pc:docMk/>
            <pc:sldMk cId="1528177044" sldId="270"/>
            <ac:spMk id="42" creationId="{11F0E6E0-DC32-4105-A773-65DCBEEDBA5B}"/>
          </ac:spMkLst>
        </pc:spChg>
        <pc:picChg chg="add mod">
          <ac:chgData name="Gabrielle Beinars" userId="bc8354565d34eb66" providerId="LiveId" clId="{3A96800F-D02B-4698-9B0F-5CC66C01EF96}" dt="2021-10-24T15:52:15.643" v="461"/>
          <ac:picMkLst>
            <pc:docMk/>
            <pc:sldMk cId="1528177044" sldId="270"/>
            <ac:picMk id="4" creationId="{95793117-79DE-4971-9599-9263A1407AC7}"/>
          </ac:picMkLst>
        </pc:picChg>
      </pc:sldChg>
      <pc:sldChg chg="addSp modSp modNotesTx">
        <pc:chgData name="Gabrielle Beinars" userId="bc8354565d34eb66" providerId="LiveId" clId="{3A96800F-D02B-4698-9B0F-5CC66C01EF96}" dt="2021-10-24T15:30:51.777" v="296"/>
        <pc:sldMkLst>
          <pc:docMk/>
          <pc:sldMk cId="1057612404" sldId="272"/>
        </pc:sldMkLst>
        <pc:picChg chg="add mod">
          <ac:chgData name="Gabrielle Beinars" userId="bc8354565d34eb66" providerId="LiveId" clId="{3A96800F-D02B-4698-9B0F-5CC66C01EF96}" dt="2021-10-24T15:30:51.777" v="296"/>
          <ac:picMkLst>
            <pc:docMk/>
            <pc:sldMk cId="1057612404" sldId="272"/>
            <ac:picMk id="2" creationId="{F7984250-AC2F-48DE-A650-429C8B910BC0}"/>
          </ac:picMkLst>
        </pc:picChg>
      </pc:sldChg>
      <pc:sldChg chg="addSp delSp modSp mod">
        <pc:chgData name="Gabrielle Beinars" userId="bc8354565d34eb66" providerId="LiveId" clId="{3A96800F-D02B-4698-9B0F-5CC66C01EF96}" dt="2021-10-24T15:39:18.676" v="342"/>
        <pc:sldMkLst>
          <pc:docMk/>
          <pc:sldMk cId="4028517306" sldId="277"/>
        </pc:sldMkLst>
        <pc:spChg chg="del">
          <ac:chgData name="Gabrielle Beinars" userId="bc8354565d34eb66" providerId="LiveId" clId="{3A96800F-D02B-4698-9B0F-5CC66C01EF96}" dt="2021-10-23T19:10:54.781" v="48" actId="478"/>
          <ac:spMkLst>
            <pc:docMk/>
            <pc:sldMk cId="4028517306" sldId="277"/>
            <ac:spMk id="56" creationId="{9D8B88D2-ABEB-44EA-AC44-BDDD8B4F8E38}"/>
          </ac:spMkLst>
        </pc:spChg>
        <pc:spChg chg="del">
          <ac:chgData name="Gabrielle Beinars" userId="bc8354565d34eb66" providerId="LiveId" clId="{3A96800F-D02B-4698-9B0F-5CC66C01EF96}" dt="2021-10-23T19:10:56.542" v="49" actId="478"/>
          <ac:spMkLst>
            <pc:docMk/>
            <pc:sldMk cId="4028517306" sldId="277"/>
            <ac:spMk id="57" creationId="{EEAC1B44-EC3F-4A4E-B3F7-34E3C8944F8A}"/>
          </ac:spMkLst>
        </pc:spChg>
        <pc:picChg chg="add mod">
          <ac:chgData name="Gabrielle Beinars" userId="bc8354565d34eb66" providerId="LiveId" clId="{3A96800F-D02B-4698-9B0F-5CC66C01EF96}" dt="2021-10-24T15:39:18.676" v="342"/>
          <ac:picMkLst>
            <pc:docMk/>
            <pc:sldMk cId="4028517306" sldId="277"/>
            <ac:picMk id="19" creationId="{E58C5613-CE9C-4861-BDB8-36CA57C50318}"/>
          </ac:picMkLst>
        </pc:picChg>
      </pc:sldChg>
      <pc:sldChg chg="addSp delSp modSp mod modClrScheme chgLayout">
        <pc:chgData name="Gabrielle Beinars" userId="bc8354565d34eb66" providerId="LiveId" clId="{3A96800F-D02B-4698-9B0F-5CC66C01EF96}" dt="2021-10-24T15:42:33.536" v="344"/>
        <pc:sldMkLst>
          <pc:docMk/>
          <pc:sldMk cId="2842862402" sldId="278"/>
        </pc:sldMkLst>
        <pc:spChg chg="mod">
          <ac:chgData name="Gabrielle Beinars" userId="bc8354565d34eb66" providerId="LiveId" clId="{3A96800F-D02B-4698-9B0F-5CC66C01EF96}" dt="2021-10-23T19:12:15.686" v="56" actId="26606"/>
          <ac:spMkLst>
            <pc:docMk/>
            <pc:sldMk cId="2842862402" sldId="278"/>
            <ac:spMk id="2" creationId="{D06E2BA7-C922-44CF-A3EB-04778027CAD1}"/>
          </ac:spMkLst>
        </pc:spChg>
        <pc:spChg chg="del mod">
          <ac:chgData name="Gabrielle Beinars" userId="bc8354565d34eb66" providerId="LiveId" clId="{3A96800F-D02B-4698-9B0F-5CC66C01EF96}" dt="2021-10-23T19:11:57.783" v="52" actId="26606"/>
          <ac:spMkLst>
            <pc:docMk/>
            <pc:sldMk cId="2842862402" sldId="278"/>
            <ac:spMk id="3" creationId="{527E0624-0316-4666-958B-0D00C5980D21}"/>
          </ac:spMkLst>
        </pc:spChg>
        <pc:spChg chg="del">
          <ac:chgData name="Gabrielle Beinars" userId="bc8354565d34eb66" providerId="LiveId" clId="{3A96800F-D02B-4698-9B0F-5CC66C01EF96}" dt="2021-10-23T19:11:48.924" v="50" actId="26606"/>
          <ac:spMkLst>
            <pc:docMk/>
            <pc:sldMk cId="2842862402" sldId="278"/>
            <ac:spMk id="4" creationId="{C1F96C3A-02B1-4EE9-A6DF-E1466122B03F}"/>
          </ac:spMkLst>
        </pc:spChg>
        <pc:spChg chg="del">
          <ac:chgData name="Gabrielle Beinars" userId="bc8354565d34eb66" providerId="LiveId" clId="{3A96800F-D02B-4698-9B0F-5CC66C01EF96}" dt="2021-10-23T19:10:29.468" v="41" actId="478"/>
          <ac:spMkLst>
            <pc:docMk/>
            <pc:sldMk cId="2842862402" sldId="278"/>
            <ac:spMk id="56" creationId="{9D8B88D2-ABEB-44EA-AC44-BDDD8B4F8E38}"/>
          </ac:spMkLst>
        </pc:spChg>
        <pc:spChg chg="del">
          <ac:chgData name="Gabrielle Beinars" userId="bc8354565d34eb66" providerId="LiveId" clId="{3A96800F-D02B-4698-9B0F-5CC66C01EF96}" dt="2021-10-23T19:10:27.568" v="40" actId="478"/>
          <ac:spMkLst>
            <pc:docMk/>
            <pc:sldMk cId="2842862402" sldId="278"/>
            <ac:spMk id="57" creationId="{EEAC1B44-EC3F-4A4E-B3F7-34E3C8944F8A}"/>
          </ac:spMkLst>
        </pc:spChg>
        <pc:spChg chg="mod modVis">
          <ac:chgData name="Gabrielle Beinars" userId="bc8354565d34eb66" providerId="LiveId" clId="{3A96800F-D02B-4698-9B0F-5CC66C01EF96}" dt="2021-10-23T19:11:48.924" v="50" actId="26606"/>
          <ac:spMkLst>
            <pc:docMk/>
            <pc:sldMk cId="2842862402" sldId="278"/>
            <ac:spMk id="58" creationId="{741E32EB-B5A9-42CA-96F0-C8CDEFC3D8EF}"/>
          </ac:spMkLst>
        </pc:spChg>
        <pc:spChg chg="add del mod">
          <ac:chgData name="Gabrielle Beinars" userId="bc8354565d34eb66" providerId="LiveId" clId="{3A96800F-D02B-4698-9B0F-5CC66C01EF96}" dt="2021-10-23T19:12:04.126" v="54" actId="478"/>
          <ac:spMkLst>
            <pc:docMk/>
            <pc:sldMk cId="2842862402" sldId="278"/>
            <ac:spMk id="65" creationId="{B43B911B-B8BD-46A9-B295-88C556B7B1D7}"/>
          </ac:spMkLst>
        </pc:spChg>
        <pc:spChg chg="add del mod">
          <ac:chgData name="Gabrielle Beinars" userId="bc8354565d34eb66" providerId="LiveId" clId="{3A96800F-D02B-4698-9B0F-5CC66C01EF96}" dt="2021-10-23T19:12:02.039" v="53" actId="478"/>
          <ac:spMkLst>
            <pc:docMk/>
            <pc:sldMk cId="2842862402" sldId="278"/>
            <ac:spMk id="67" creationId="{82697867-A1C2-4D69-B919-5924E0167FF1}"/>
          </ac:spMkLst>
        </pc:spChg>
        <pc:spChg chg="add mod">
          <ac:chgData name="Gabrielle Beinars" userId="bc8354565d34eb66" providerId="LiveId" clId="{3A96800F-D02B-4698-9B0F-5CC66C01EF96}" dt="2021-10-23T19:12:15.686" v="56" actId="26606"/>
          <ac:spMkLst>
            <pc:docMk/>
            <pc:sldMk cId="2842862402" sldId="278"/>
            <ac:spMk id="69" creationId="{D95140EF-13B2-425C-ABE8-430B8AB58125}"/>
          </ac:spMkLst>
        </pc:spChg>
        <pc:spChg chg="add del mod">
          <ac:chgData name="Gabrielle Beinars" userId="bc8354565d34eb66" providerId="LiveId" clId="{3A96800F-D02B-4698-9B0F-5CC66C01EF96}" dt="2021-10-23T19:12:15.686" v="56" actId="26606"/>
          <ac:spMkLst>
            <pc:docMk/>
            <pc:sldMk cId="2842862402" sldId="278"/>
            <ac:spMk id="74" creationId="{2BA685D6-9AC5-4B57-A12E-AFB0995BED1C}"/>
          </ac:spMkLst>
        </pc:spChg>
        <pc:spChg chg="add del mod">
          <ac:chgData name="Gabrielle Beinars" userId="bc8354565d34eb66" providerId="LiveId" clId="{3A96800F-D02B-4698-9B0F-5CC66C01EF96}" dt="2021-10-23T19:12:15.686" v="56" actId="26606"/>
          <ac:spMkLst>
            <pc:docMk/>
            <pc:sldMk cId="2842862402" sldId="278"/>
            <ac:spMk id="76" creationId="{4B2D5F62-3D0C-4133-AFD0-61130EE08AF5}"/>
          </ac:spMkLst>
        </pc:spChg>
        <pc:graphicFrameChg chg="add mod ord">
          <ac:chgData name="Gabrielle Beinars" userId="bc8354565d34eb66" providerId="LiveId" clId="{3A96800F-D02B-4698-9B0F-5CC66C01EF96}" dt="2021-10-23T19:12:15.686" v="56" actId="26606"/>
          <ac:graphicFrameMkLst>
            <pc:docMk/>
            <pc:sldMk cId="2842862402" sldId="278"/>
            <ac:graphicFrameMk id="60" creationId="{381769DA-5F90-4A3F-A823-C5EB2063219F}"/>
          </ac:graphicFrameMkLst>
        </pc:graphicFrameChg>
        <pc:picChg chg="add mod">
          <ac:chgData name="Gabrielle Beinars" userId="bc8354565d34eb66" providerId="LiveId" clId="{3A96800F-D02B-4698-9B0F-5CC66C01EF96}" dt="2021-10-24T15:42:33.536" v="344"/>
          <ac:picMkLst>
            <pc:docMk/>
            <pc:sldMk cId="2842862402" sldId="278"/>
            <ac:picMk id="17" creationId="{7A75B7E9-CE87-4B57-A51D-D21A5926AD16}"/>
          </ac:picMkLst>
        </pc:picChg>
      </pc:sldChg>
      <pc:sldChg chg="addSp delSp modSp mod">
        <pc:chgData name="Gabrielle Beinars" userId="bc8354565d34eb66" providerId="LiveId" clId="{3A96800F-D02B-4698-9B0F-5CC66C01EF96}" dt="2021-10-24T15:44:44.274" v="345"/>
        <pc:sldMkLst>
          <pc:docMk/>
          <pc:sldMk cId="1190666495" sldId="279"/>
        </pc:sldMkLst>
        <pc:spChg chg="del mod">
          <ac:chgData name="Gabrielle Beinars" userId="bc8354565d34eb66" providerId="LiveId" clId="{3A96800F-D02B-4698-9B0F-5CC66C01EF96}" dt="2021-10-23T19:10:21.973" v="38" actId="478"/>
          <ac:spMkLst>
            <pc:docMk/>
            <pc:sldMk cId="1190666495" sldId="279"/>
            <ac:spMk id="56" creationId="{9D8B88D2-ABEB-44EA-AC44-BDDD8B4F8E38}"/>
          </ac:spMkLst>
        </pc:spChg>
        <pc:spChg chg="del">
          <ac:chgData name="Gabrielle Beinars" userId="bc8354565d34eb66" providerId="LiveId" clId="{3A96800F-D02B-4698-9B0F-5CC66C01EF96}" dt="2021-10-23T19:10:23.779" v="39" actId="478"/>
          <ac:spMkLst>
            <pc:docMk/>
            <pc:sldMk cId="1190666495" sldId="279"/>
            <ac:spMk id="57" creationId="{EEAC1B44-EC3F-4A4E-B3F7-34E3C8944F8A}"/>
          </ac:spMkLst>
        </pc:spChg>
        <pc:picChg chg="add mod">
          <ac:chgData name="Gabrielle Beinars" userId="bc8354565d34eb66" providerId="LiveId" clId="{3A96800F-D02B-4698-9B0F-5CC66C01EF96}" dt="2021-10-24T15:44:44.274" v="345"/>
          <ac:picMkLst>
            <pc:docMk/>
            <pc:sldMk cId="1190666495" sldId="279"/>
            <ac:picMk id="17" creationId="{E40FA196-9485-4D26-9FF5-97B6E7D61728}"/>
          </ac:picMkLst>
        </pc:picChg>
      </pc:sldChg>
      <pc:sldChg chg="addSp delSp modSp mod">
        <pc:chgData name="Gabrielle Beinars" userId="bc8354565d34eb66" providerId="LiveId" clId="{3A96800F-D02B-4698-9B0F-5CC66C01EF96}" dt="2021-10-24T15:33:25.665" v="298"/>
        <pc:sldMkLst>
          <pc:docMk/>
          <pc:sldMk cId="621719590" sldId="280"/>
        </pc:sldMkLst>
        <pc:spChg chg="del">
          <ac:chgData name="Gabrielle Beinars" userId="bc8354565d34eb66" providerId="LiveId" clId="{3A96800F-D02B-4698-9B0F-5CC66C01EF96}" dt="2021-10-23T19:10:43.558" v="44" actId="478"/>
          <ac:spMkLst>
            <pc:docMk/>
            <pc:sldMk cId="621719590" sldId="280"/>
            <ac:spMk id="56" creationId="{9D8B88D2-ABEB-44EA-AC44-BDDD8B4F8E38}"/>
          </ac:spMkLst>
        </pc:spChg>
        <pc:spChg chg="del">
          <ac:chgData name="Gabrielle Beinars" userId="bc8354565d34eb66" providerId="LiveId" clId="{3A96800F-D02B-4698-9B0F-5CC66C01EF96}" dt="2021-10-23T19:10:45.332" v="45" actId="478"/>
          <ac:spMkLst>
            <pc:docMk/>
            <pc:sldMk cId="621719590" sldId="280"/>
            <ac:spMk id="57" creationId="{EEAC1B44-EC3F-4A4E-B3F7-34E3C8944F8A}"/>
          </ac:spMkLst>
        </pc:spChg>
        <pc:picChg chg="add mod">
          <ac:chgData name="Gabrielle Beinars" userId="bc8354565d34eb66" providerId="LiveId" clId="{3A96800F-D02B-4698-9B0F-5CC66C01EF96}" dt="2021-10-24T15:33:25.665" v="298"/>
          <ac:picMkLst>
            <pc:docMk/>
            <pc:sldMk cId="621719590" sldId="280"/>
            <ac:picMk id="21" creationId="{3D736865-7A39-4832-9CF6-7FDEB5291CE1}"/>
          </ac:picMkLst>
        </pc:picChg>
      </pc:sldChg>
      <pc:sldChg chg="addSp delSp modSp mod modTransition modAnim modNotesTx">
        <pc:chgData name="Gabrielle Beinars" userId="bc8354565d34eb66" providerId="LiveId" clId="{3A96800F-D02B-4698-9B0F-5CC66C01EF96}" dt="2021-10-24T15:48:27.187" v="457"/>
        <pc:sldMkLst>
          <pc:docMk/>
          <pc:sldMk cId="3345795288" sldId="281"/>
        </pc:sldMkLst>
        <pc:spChg chg="mod">
          <ac:chgData name="Gabrielle Beinars" userId="bc8354565d34eb66" providerId="LiveId" clId="{3A96800F-D02B-4698-9B0F-5CC66C01EF96}" dt="2021-10-24T14:55:11.111" v="111" actId="14100"/>
          <ac:spMkLst>
            <pc:docMk/>
            <pc:sldMk cId="3345795288" sldId="281"/>
            <ac:spMk id="3" creationId="{527E0624-0316-4666-958B-0D00C5980D21}"/>
          </ac:spMkLst>
        </pc:spChg>
        <pc:spChg chg="del">
          <ac:chgData name="Gabrielle Beinars" userId="bc8354565d34eb66" providerId="LiveId" clId="{3A96800F-D02B-4698-9B0F-5CC66C01EF96}" dt="2021-10-24T15:46:17.715" v="454" actId="478"/>
          <ac:spMkLst>
            <pc:docMk/>
            <pc:sldMk cId="3345795288" sldId="281"/>
            <ac:spMk id="4" creationId="{C1F96C3A-02B1-4EE9-A6DF-E1466122B03F}"/>
          </ac:spMkLst>
        </pc:spChg>
        <pc:spChg chg="add del mod">
          <ac:chgData name="Gabrielle Beinars" userId="bc8354565d34eb66" providerId="LiveId" clId="{3A96800F-D02B-4698-9B0F-5CC66C01EF96}" dt="2021-10-24T15:46:20.659" v="455" actId="478"/>
          <ac:spMkLst>
            <pc:docMk/>
            <pc:sldMk cId="3345795288" sldId="281"/>
            <ac:spMk id="9" creationId="{5629D37A-36BB-4D7F-88BD-C4FAF09CB4C5}"/>
          </ac:spMkLst>
        </pc:spChg>
        <pc:spChg chg="del">
          <ac:chgData name="Gabrielle Beinars" userId="bc8354565d34eb66" providerId="LiveId" clId="{3A96800F-D02B-4698-9B0F-5CC66C01EF96}" dt="2021-10-23T19:10:17.763" v="36" actId="478"/>
          <ac:spMkLst>
            <pc:docMk/>
            <pc:sldMk cId="3345795288" sldId="281"/>
            <ac:spMk id="56" creationId="{9D8B88D2-ABEB-44EA-AC44-BDDD8B4F8E38}"/>
          </ac:spMkLst>
        </pc:spChg>
        <pc:spChg chg="del">
          <ac:chgData name="Gabrielle Beinars" userId="bc8354565d34eb66" providerId="LiveId" clId="{3A96800F-D02B-4698-9B0F-5CC66C01EF96}" dt="2021-10-23T19:10:15.700" v="35" actId="478"/>
          <ac:spMkLst>
            <pc:docMk/>
            <pc:sldMk cId="3345795288" sldId="281"/>
            <ac:spMk id="57" creationId="{EEAC1B44-EC3F-4A4E-B3F7-34E3C8944F8A}"/>
          </ac:spMkLst>
        </pc:spChg>
        <pc:graphicFrameChg chg="mod">
          <ac:chgData name="Gabrielle Beinars" userId="bc8354565d34eb66" providerId="LiveId" clId="{3A96800F-D02B-4698-9B0F-5CC66C01EF96}" dt="2021-10-24T15:46:24.520" v="456" actId="1076"/>
          <ac:graphicFrameMkLst>
            <pc:docMk/>
            <pc:sldMk cId="3345795288" sldId="281"/>
            <ac:graphicFrameMk id="6" creationId="{B5FAA202-7CB3-496D-A394-8A35FA2DE5FB}"/>
          </ac:graphicFrameMkLst>
        </pc:graphicFrameChg>
        <pc:picChg chg="add del mod">
          <ac:chgData name="Gabrielle Beinars" userId="bc8354565d34eb66" providerId="LiveId" clId="{3A96800F-D02B-4698-9B0F-5CC66C01EF96}" dt="2021-10-24T15:45:29.974" v="347"/>
          <ac:picMkLst>
            <pc:docMk/>
            <pc:sldMk cId="3345795288" sldId="281"/>
            <ac:picMk id="7" creationId="{9AD18BFC-4FBD-411F-A197-A4FA7F62BCFC}"/>
          </ac:picMkLst>
        </pc:picChg>
        <pc:picChg chg="del">
          <ac:chgData name="Gabrielle Beinars" userId="bc8354565d34eb66" providerId="LiveId" clId="{3A96800F-D02B-4698-9B0F-5CC66C01EF96}" dt="2021-10-24T14:54:49.237" v="105" actId="478"/>
          <ac:picMkLst>
            <pc:docMk/>
            <pc:sldMk cId="3345795288" sldId="281"/>
            <ac:picMk id="10" creationId="{A733EBF4-D519-4D5D-949A-1F7900B706A1}"/>
          </ac:picMkLst>
        </pc:picChg>
        <pc:picChg chg="add mod">
          <ac:chgData name="Gabrielle Beinars" userId="bc8354565d34eb66" providerId="LiveId" clId="{3A96800F-D02B-4698-9B0F-5CC66C01EF96}" dt="2021-10-24T15:48:27.187" v="457"/>
          <ac:picMkLst>
            <pc:docMk/>
            <pc:sldMk cId="3345795288" sldId="281"/>
            <ac:picMk id="11" creationId="{DEA28784-CB7D-49BE-A56E-B5F26F16A191}"/>
          </ac:picMkLst>
        </pc:picChg>
        <pc:picChg chg="add mod">
          <ac:chgData name="Gabrielle Beinars" userId="bc8354565d34eb66" providerId="LiveId" clId="{3A96800F-D02B-4698-9B0F-5CC66C01EF96}" dt="2021-10-24T14:55:03.425" v="110" actId="1076"/>
          <ac:picMkLst>
            <pc:docMk/>
            <pc:sldMk cId="3345795288" sldId="281"/>
            <ac:picMk id="1026" creationId="{69CE3A1E-7080-4876-8A28-51F13F1DCCC7}"/>
          </ac:picMkLst>
        </pc:picChg>
      </pc:sldChg>
      <pc:sldChg chg="addSp delSp modSp mod modClrScheme chgLayout">
        <pc:chgData name="Gabrielle Beinars" userId="bc8354565d34eb66" providerId="LiveId" clId="{3A96800F-D02B-4698-9B0F-5CC66C01EF96}" dt="2021-10-24T15:50:11.828" v="458"/>
        <pc:sldMkLst>
          <pc:docMk/>
          <pc:sldMk cId="3697581263" sldId="282"/>
        </pc:sldMkLst>
        <pc:spChg chg="mod">
          <ac:chgData name="Gabrielle Beinars" userId="bc8354565d34eb66" providerId="LiveId" clId="{3A96800F-D02B-4698-9B0F-5CC66C01EF96}" dt="2021-10-23T19:15:49.257" v="57" actId="26606"/>
          <ac:spMkLst>
            <pc:docMk/>
            <pc:sldMk cId="3697581263" sldId="282"/>
            <ac:spMk id="2" creationId="{D06E2BA7-C922-44CF-A3EB-04778027CAD1}"/>
          </ac:spMkLst>
        </pc:spChg>
        <pc:spChg chg="mod">
          <ac:chgData name="Gabrielle Beinars" userId="bc8354565d34eb66" providerId="LiveId" clId="{3A96800F-D02B-4698-9B0F-5CC66C01EF96}" dt="2021-10-23T19:15:49.257" v="57" actId="26606"/>
          <ac:spMkLst>
            <pc:docMk/>
            <pc:sldMk cId="3697581263" sldId="282"/>
            <ac:spMk id="4" creationId="{C1F96C3A-02B1-4EE9-A6DF-E1466122B03F}"/>
          </ac:spMkLst>
        </pc:spChg>
        <pc:spChg chg="del">
          <ac:chgData name="Gabrielle Beinars" userId="bc8354565d34eb66" providerId="LiveId" clId="{3A96800F-D02B-4698-9B0F-5CC66C01EF96}" dt="2021-10-23T19:10:10.410" v="33" actId="478"/>
          <ac:spMkLst>
            <pc:docMk/>
            <pc:sldMk cId="3697581263" sldId="282"/>
            <ac:spMk id="56" creationId="{9D8B88D2-ABEB-44EA-AC44-BDDD8B4F8E38}"/>
          </ac:spMkLst>
        </pc:spChg>
        <pc:spChg chg="del">
          <ac:chgData name="Gabrielle Beinars" userId="bc8354565d34eb66" providerId="LiveId" clId="{3A96800F-D02B-4698-9B0F-5CC66C01EF96}" dt="2021-10-23T19:10:12.007" v="34" actId="478"/>
          <ac:spMkLst>
            <pc:docMk/>
            <pc:sldMk cId="3697581263" sldId="282"/>
            <ac:spMk id="57" creationId="{EEAC1B44-EC3F-4A4E-B3F7-34E3C8944F8A}"/>
          </ac:spMkLst>
        </pc:spChg>
        <pc:spChg chg="mod modVis">
          <ac:chgData name="Gabrielle Beinars" userId="bc8354565d34eb66" providerId="LiveId" clId="{3A96800F-D02B-4698-9B0F-5CC66C01EF96}" dt="2021-10-23T19:15:49.257" v="57" actId="26606"/>
          <ac:spMkLst>
            <pc:docMk/>
            <pc:sldMk cId="3697581263" sldId="282"/>
            <ac:spMk id="58" creationId="{741E32EB-B5A9-42CA-96F0-C8CDEFC3D8EF}"/>
          </ac:spMkLst>
        </pc:spChg>
        <pc:picChg chg="add mod">
          <ac:chgData name="Gabrielle Beinars" userId="bc8354565d34eb66" providerId="LiveId" clId="{3A96800F-D02B-4698-9B0F-5CC66C01EF96}" dt="2021-10-24T15:50:11.828" v="458"/>
          <ac:picMkLst>
            <pc:docMk/>
            <pc:sldMk cId="3697581263" sldId="282"/>
            <ac:picMk id="8" creationId="{BAD2EAC2-6188-497B-B337-C97E043A01EB}"/>
          </ac:picMkLst>
        </pc:picChg>
      </pc:sldChg>
      <pc:sldChg chg="addSp delSp modSp mod modClrScheme chgLayout">
        <pc:chgData name="Gabrielle Beinars" userId="bc8354565d34eb66" providerId="LiveId" clId="{3A96800F-D02B-4698-9B0F-5CC66C01EF96}" dt="2021-10-24T15:51:36.048" v="459"/>
        <pc:sldMkLst>
          <pc:docMk/>
          <pc:sldMk cId="3108203070" sldId="283"/>
        </pc:sldMkLst>
        <pc:spChg chg="mod">
          <ac:chgData name="Gabrielle Beinars" userId="bc8354565d34eb66" providerId="LiveId" clId="{3A96800F-D02B-4698-9B0F-5CC66C01EF96}" dt="2021-10-23T19:16:15.074" v="58" actId="26606"/>
          <ac:spMkLst>
            <pc:docMk/>
            <pc:sldMk cId="3108203070" sldId="283"/>
            <ac:spMk id="2" creationId="{D06E2BA7-C922-44CF-A3EB-04778027CAD1}"/>
          </ac:spMkLst>
        </pc:spChg>
        <pc:spChg chg="del">
          <ac:chgData name="Gabrielle Beinars" userId="bc8354565d34eb66" providerId="LiveId" clId="{3A96800F-D02B-4698-9B0F-5CC66C01EF96}" dt="2021-10-23T19:16:15.074" v="58" actId="26606"/>
          <ac:spMkLst>
            <pc:docMk/>
            <pc:sldMk cId="3108203070" sldId="283"/>
            <ac:spMk id="4" creationId="{C1F96C3A-02B1-4EE9-A6DF-E1466122B03F}"/>
          </ac:spMkLst>
        </pc:spChg>
        <pc:spChg chg="del">
          <ac:chgData name="Gabrielle Beinars" userId="bc8354565d34eb66" providerId="LiveId" clId="{3A96800F-D02B-4698-9B0F-5CC66C01EF96}" dt="2021-10-23T19:10:07.137" v="32" actId="478"/>
          <ac:spMkLst>
            <pc:docMk/>
            <pc:sldMk cId="3108203070" sldId="283"/>
            <ac:spMk id="56" creationId="{9D8B88D2-ABEB-44EA-AC44-BDDD8B4F8E38}"/>
          </ac:spMkLst>
        </pc:spChg>
        <pc:spChg chg="del">
          <ac:chgData name="Gabrielle Beinars" userId="bc8354565d34eb66" providerId="LiveId" clId="{3A96800F-D02B-4698-9B0F-5CC66C01EF96}" dt="2021-10-23T19:10:04.213" v="31" actId="478"/>
          <ac:spMkLst>
            <pc:docMk/>
            <pc:sldMk cId="3108203070" sldId="283"/>
            <ac:spMk id="57" creationId="{EEAC1B44-EC3F-4A4E-B3F7-34E3C8944F8A}"/>
          </ac:spMkLst>
        </pc:spChg>
        <pc:spChg chg="mod">
          <ac:chgData name="Gabrielle Beinars" userId="bc8354565d34eb66" providerId="LiveId" clId="{3A96800F-D02B-4698-9B0F-5CC66C01EF96}" dt="2021-10-23T19:16:15.074" v="58" actId="26606"/>
          <ac:spMkLst>
            <pc:docMk/>
            <pc:sldMk cId="3108203070" sldId="283"/>
            <ac:spMk id="58" creationId="{741E32EB-B5A9-42CA-96F0-C8CDEFC3D8EF}"/>
          </ac:spMkLst>
        </pc:spChg>
        <pc:spChg chg="add mod">
          <ac:chgData name="Gabrielle Beinars" userId="bc8354565d34eb66" providerId="LiveId" clId="{3A96800F-D02B-4698-9B0F-5CC66C01EF96}" dt="2021-10-23T19:16:15.074" v="58" actId="26606"/>
          <ac:spMkLst>
            <pc:docMk/>
            <pc:sldMk cId="3108203070" sldId="283"/>
            <ac:spMk id="64" creationId="{9F48A9F9-34E5-4E54-9167-40330C99B32C}"/>
          </ac:spMkLst>
        </pc:spChg>
        <pc:spChg chg="add del mod">
          <ac:chgData name="Gabrielle Beinars" userId="bc8354565d34eb66" providerId="LiveId" clId="{3A96800F-D02B-4698-9B0F-5CC66C01EF96}" dt="2021-10-23T19:16:27.074" v="59" actId="478"/>
          <ac:spMkLst>
            <pc:docMk/>
            <pc:sldMk cId="3108203070" sldId="283"/>
            <ac:spMk id="66" creationId="{18B41465-A67D-41B3-AF02-FDCD4A3F42CA}"/>
          </ac:spMkLst>
        </pc:spChg>
        <pc:graphicFrameChg chg="add mod">
          <ac:chgData name="Gabrielle Beinars" userId="bc8354565d34eb66" providerId="LiveId" clId="{3A96800F-D02B-4698-9B0F-5CC66C01EF96}" dt="2021-10-23T19:16:15.074" v="58" actId="26606"/>
          <ac:graphicFrameMkLst>
            <pc:docMk/>
            <pc:sldMk cId="3108203070" sldId="283"/>
            <ac:graphicFrameMk id="60" creationId="{4229A8E5-0D2C-4187-92A3-6360348607AC}"/>
          </ac:graphicFrameMkLst>
        </pc:graphicFrameChg>
        <pc:picChg chg="add mod">
          <ac:chgData name="Gabrielle Beinars" userId="bc8354565d34eb66" providerId="LiveId" clId="{3A96800F-D02B-4698-9B0F-5CC66C01EF96}" dt="2021-10-24T15:51:36.048" v="459"/>
          <ac:picMkLst>
            <pc:docMk/>
            <pc:sldMk cId="3108203070" sldId="283"/>
            <ac:picMk id="3" creationId="{A777E0B7-8F64-47CA-9327-57AB98EFC04A}"/>
          </ac:picMkLst>
        </pc:picChg>
      </pc:sldChg>
      <pc:sldChg chg="modSp mod">
        <pc:chgData name="Gabrielle Beinars" userId="bc8354565d34eb66" providerId="LiveId" clId="{3A96800F-D02B-4698-9B0F-5CC66C01EF96}" dt="2021-10-23T19:09:47.555" v="24" actId="6549"/>
        <pc:sldMkLst>
          <pc:docMk/>
          <pc:sldMk cId="19844064" sldId="284"/>
        </pc:sldMkLst>
        <pc:spChg chg="mod">
          <ac:chgData name="Gabrielle Beinars" userId="bc8354565d34eb66" providerId="LiveId" clId="{3A96800F-D02B-4698-9B0F-5CC66C01EF96}" dt="2021-10-23T19:09:36.145" v="22" actId="20577"/>
          <ac:spMkLst>
            <pc:docMk/>
            <pc:sldMk cId="19844064" sldId="284"/>
            <ac:spMk id="5" creationId="{899EEF4E-FBEC-4F5E-B0D3-9C61F2F8289D}"/>
          </ac:spMkLst>
        </pc:spChg>
        <pc:spChg chg="mod">
          <ac:chgData name="Gabrielle Beinars" userId="bc8354565d34eb66" providerId="LiveId" clId="{3A96800F-D02B-4698-9B0F-5CC66C01EF96}" dt="2021-10-23T19:09:47.555" v="24" actId="6549"/>
          <ac:spMkLst>
            <pc:docMk/>
            <pc:sldMk cId="19844064" sldId="284"/>
            <ac:spMk id="56" creationId="{9D8B88D2-ABEB-44EA-AC44-BDDD8B4F8E38}"/>
          </ac:spMkLst>
        </pc:spChg>
        <pc:spChg chg="mod">
          <ac:chgData name="Gabrielle Beinars" userId="bc8354565d34eb66" providerId="LiveId" clId="{3A96800F-D02B-4698-9B0F-5CC66C01EF96}" dt="2021-10-23T19:09:45.763" v="23" actId="6549"/>
          <ac:spMkLst>
            <pc:docMk/>
            <pc:sldMk cId="19844064" sldId="284"/>
            <ac:spMk id="57" creationId="{EEAC1B44-EC3F-4A4E-B3F7-34E3C8944F8A}"/>
          </ac:spMkLst>
        </pc:spChg>
      </pc:sldChg>
      <pc:sldChg chg="delSp modSp del mod modNotesTx">
        <pc:chgData name="Gabrielle Beinars" userId="bc8354565d34eb66" providerId="LiveId" clId="{3A96800F-D02B-4698-9B0F-5CC66C01EF96}" dt="2021-10-24T15:51:51.681" v="460" actId="47"/>
        <pc:sldMkLst>
          <pc:docMk/>
          <pc:sldMk cId="664123812" sldId="285"/>
        </pc:sldMkLst>
        <pc:spChg chg="mod">
          <ac:chgData name="Gabrielle Beinars" userId="bc8354565d34eb66" providerId="LiveId" clId="{3A96800F-D02B-4698-9B0F-5CC66C01EF96}" dt="2021-10-24T14:59:35.876" v="287" actId="27636"/>
          <ac:spMkLst>
            <pc:docMk/>
            <pc:sldMk cId="664123812" sldId="285"/>
            <ac:spMk id="4" creationId="{C1F96C3A-02B1-4EE9-A6DF-E1466122B03F}"/>
          </ac:spMkLst>
        </pc:spChg>
        <pc:spChg chg="del">
          <ac:chgData name="Gabrielle Beinars" userId="bc8354565d34eb66" providerId="LiveId" clId="{3A96800F-D02B-4698-9B0F-5CC66C01EF96}" dt="2021-10-23T19:09:59.655" v="29" actId="478"/>
          <ac:spMkLst>
            <pc:docMk/>
            <pc:sldMk cId="664123812" sldId="285"/>
            <ac:spMk id="56" creationId="{9D8B88D2-ABEB-44EA-AC44-BDDD8B4F8E38}"/>
          </ac:spMkLst>
        </pc:spChg>
        <pc:spChg chg="del mod">
          <ac:chgData name="Gabrielle Beinars" userId="bc8354565d34eb66" providerId="LiveId" clId="{3A96800F-D02B-4698-9B0F-5CC66C01EF96}" dt="2021-10-23T19:10:01.221" v="30" actId="478"/>
          <ac:spMkLst>
            <pc:docMk/>
            <pc:sldMk cId="664123812" sldId="285"/>
            <ac:spMk id="57" creationId="{EEAC1B44-EC3F-4A4E-B3F7-34E3C8944F8A}"/>
          </ac:spMkLst>
        </pc:spChg>
      </pc:sldChg>
      <pc:sldChg chg="addSp delSp modSp add mod modClrScheme chgLayout modNotesTx">
        <pc:chgData name="Gabrielle Beinars" userId="bc8354565d34eb66" providerId="LiveId" clId="{3A96800F-D02B-4698-9B0F-5CC66C01EF96}" dt="2021-10-24T15:39:46.450" v="343"/>
        <pc:sldMkLst>
          <pc:docMk/>
          <pc:sldMk cId="566795287" sldId="286"/>
        </pc:sldMkLst>
        <pc:spChg chg="mod">
          <ac:chgData name="Gabrielle Beinars" userId="bc8354565d34eb66" providerId="LiveId" clId="{3A96800F-D02B-4698-9B0F-5CC66C01EF96}" dt="2021-10-24T14:50:31.922" v="101" actId="26606"/>
          <ac:spMkLst>
            <pc:docMk/>
            <pc:sldMk cId="566795287" sldId="286"/>
            <ac:spMk id="2" creationId="{D06E2BA7-C922-44CF-A3EB-04778027CAD1}"/>
          </ac:spMkLst>
        </pc:spChg>
        <pc:spChg chg="mod">
          <ac:chgData name="Gabrielle Beinars" userId="bc8354565d34eb66" providerId="LiveId" clId="{3A96800F-D02B-4698-9B0F-5CC66C01EF96}" dt="2021-10-24T14:50:31.922" v="101" actId="26606"/>
          <ac:spMkLst>
            <pc:docMk/>
            <pc:sldMk cId="566795287" sldId="286"/>
            <ac:spMk id="3" creationId="{527E0624-0316-4666-958B-0D00C5980D21}"/>
          </ac:spMkLst>
        </pc:spChg>
        <pc:spChg chg="mod ord">
          <ac:chgData name="Gabrielle Beinars" userId="bc8354565d34eb66" providerId="LiveId" clId="{3A96800F-D02B-4698-9B0F-5CC66C01EF96}" dt="2021-10-24T14:50:31.922" v="101" actId="26606"/>
          <ac:spMkLst>
            <pc:docMk/>
            <pc:sldMk cId="566795287" sldId="286"/>
            <ac:spMk id="58" creationId="{741E32EB-B5A9-42CA-96F0-C8CDEFC3D8EF}"/>
          </ac:spMkLst>
        </pc:spChg>
        <pc:spChg chg="add del mod">
          <ac:chgData name="Gabrielle Beinars" userId="bc8354565d34eb66" providerId="LiveId" clId="{3A96800F-D02B-4698-9B0F-5CC66C01EF96}" dt="2021-10-24T14:50:37.329" v="103" actId="478"/>
          <ac:spMkLst>
            <pc:docMk/>
            <pc:sldMk cId="566795287" sldId="286"/>
            <ac:spMk id="63" creationId="{FAE3164D-DF19-42E8-9D32-FF9EE5D25F17}"/>
          </ac:spMkLst>
        </pc:spChg>
        <pc:spChg chg="add del mod">
          <ac:chgData name="Gabrielle Beinars" userId="bc8354565d34eb66" providerId="LiveId" clId="{3A96800F-D02B-4698-9B0F-5CC66C01EF96}" dt="2021-10-24T14:50:35.373" v="102" actId="478"/>
          <ac:spMkLst>
            <pc:docMk/>
            <pc:sldMk cId="566795287" sldId="286"/>
            <ac:spMk id="65" creationId="{945EAE6A-AF3C-4131-82CA-6FA4D2EB5F37}"/>
          </ac:spMkLst>
        </pc:spChg>
        <pc:picChg chg="add mod">
          <ac:chgData name="Gabrielle Beinars" userId="bc8354565d34eb66" providerId="LiveId" clId="{3A96800F-D02B-4698-9B0F-5CC66C01EF96}" dt="2021-10-24T14:54:41.546" v="104" actId="14100"/>
          <ac:picMkLst>
            <pc:docMk/>
            <pc:sldMk cId="566795287" sldId="286"/>
            <ac:picMk id="5" creationId="{CBFC319C-FDEB-4018-A603-339AC55D7FB7}"/>
          </ac:picMkLst>
        </pc:picChg>
        <pc:picChg chg="add mod">
          <ac:chgData name="Gabrielle Beinars" userId="bc8354565d34eb66" providerId="LiveId" clId="{3A96800F-D02B-4698-9B0F-5CC66C01EF96}" dt="2021-10-24T15:39:46.450" v="343"/>
          <ac:picMkLst>
            <pc:docMk/>
            <pc:sldMk cId="566795287" sldId="286"/>
            <ac:picMk id="6" creationId="{24E8072D-7C59-4FDE-9271-C11EB2DAB0F7}"/>
          </ac:picMkLst>
        </pc:picChg>
        <pc:picChg chg="del">
          <ac:chgData name="Gabrielle Beinars" userId="bc8354565d34eb66" providerId="LiveId" clId="{3A96800F-D02B-4698-9B0F-5CC66C01EF96}" dt="2021-10-24T14:49:09.671" v="89" actId="478"/>
          <ac:picMkLst>
            <pc:docMk/>
            <pc:sldMk cId="566795287" sldId="286"/>
            <ac:picMk id="20" creationId="{C481A47B-D84D-4228-80AF-CF988A8BC1FF}"/>
          </ac:picMkLst>
        </pc:picChg>
        <pc:picChg chg="del">
          <ac:chgData name="Gabrielle Beinars" userId="bc8354565d34eb66" providerId="LiveId" clId="{3A96800F-D02B-4698-9B0F-5CC66C01EF96}" dt="2021-10-24T14:49:11.837" v="90" actId="478"/>
          <ac:picMkLst>
            <pc:docMk/>
            <pc:sldMk cId="566795287" sldId="286"/>
            <ac:picMk id="21" creationId="{A7AC6B98-6EE5-45AE-90E7-8B8A6A0CBDA1}"/>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23C114-B721-4F0F-BEF3-85C933BFEA4A}"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US"/>
        </a:p>
      </dgm:t>
    </dgm:pt>
    <dgm:pt modelId="{EEF96C75-371A-4109-85D5-A1BF0251A7EA}">
      <dgm:prSet/>
      <dgm:spPr/>
      <dgm:t>
        <a:bodyPr/>
        <a:lstStyle/>
        <a:p>
          <a:r>
            <a:rPr lang="en-US" baseline="0"/>
            <a:t>Random forest classification</a:t>
          </a:r>
          <a:endParaRPr lang="en-US"/>
        </a:p>
      </dgm:t>
    </dgm:pt>
    <dgm:pt modelId="{BE629816-FFB0-4ADD-B9D4-C4A663681903}" type="parTrans" cxnId="{46505902-3638-46F9-8DD4-6B52D71D7887}">
      <dgm:prSet/>
      <dgm:spPr/>
      <dgm:t>
        <a:bodyPr/>
        <a:lstStyle/>
        <a:p>
          <a:endParaRPr lang="en-US"/>
        </a:p>
      </dgm:t>
    </dgm:pt>
    <dgm:pt modelId="{BF2D8A51-A0DB-4315-AF9F-B102025A6B91}" type="sibTrans" cxnId="{46505902-3638-46F9-8DD4-6B52D71D7887}">
      <dgm:prSet/>
      <dgm:spPr/>
      <dgm:t>
        <a:bodyPr/>
        <a:lstStyle/>
        <a:p>
          <a:endParaRPr lang="en-US"/>
        </a:p>
      </dgm:t>
    </dgm:pt>
    <dgm:pt modelId="{5BC96E18-2186-48AA-950C-86E82438D7F8}">
      <dgm:prSet/>
      <dgm:spPr/>
      <dgm:t>
        <a:bodyPr/>
        <a:lstStyle/>
        <a:p>
          <a:r>
            <a:rPr lang="en-US" baseline="0"/>
            <a:t>K-nearest neighbor (KNN)</a:t>
          </a:r>
          <a:endParaRPr lang="en-US"/>
        </a:p>
      </dgm:t>
    </dgm:pt>
    <dgm:pt modelId="{7DB504E6-AD66-4E42-A73D-3D45EED5998D}" type="parTrans" cxnId="{68DC6941-30BE-435B-8F13-3C1346A3B666}">
      <dgm:prSet/>
      <dgm:spPr/>
      <dgm:t>
        <a:bodyPr/>
        <a:lstStyle/>
        <a:p>
          <a:endParaRPr lang="en-US"/>
        </a:p>
      </dgm:t>
    </dgm:pt>
    <dgm:pt modelId="{769D5B0A-9263-4BDE-9C71-E2E6BD184FFE}" type="sibTrans" cxnId="{68DC6941-30BE-435B-8F13-3C1346A3B666}">
      <dgm:prSet/>
      <dgm:spPr/>
      <dgm:t>
        <a:bodyPr/>
        <a:lstStyle/>
        <a:p>
          <a:endParaRPr lang="en-US"/>
        </a:p>
      </dgm:t>
    </dgm:pt>
    <dgm:pt modelId="{70C8F429-CD47-43EC-851B-6C9C643DC3AB}">
      <dgm:prSet/>
      <dgm:spPr/>
      <dgm:t>
        <a:bodyPr/>
        <a:lstStyle/>
        <a:p>
          <a:r>
            <a:rPr lang="en-US" baseline="0"/>
            <a:t>Gradient boosting</a:t>
          </a:r>
          <a:endParaRPr lang="en-US"/>
        </a:p>
      </dgm:t>
    </dgm:pt>
    <dgm:pt modelId="{B7D323F1-A1E1-4967-9743-2692D9A672EF}" type="parTrans" cxnId="{F2F6FAD0-3E5F-4590-A214-92F5A138BE6B}">
      <dgm:prSet/>
      <dgm:spPr/>
      <dgm:t>
        <a:bodyPr/>
        <a:lstStyle/>
        <a:p>
          <a:endParaRPr lang="en-US"/>
        </a:p>
      </dgm:t>
    </dgm:pt>
    <dgm:pt modelId="{813C15C0-9FB2-4A69-AF98-474A358F5006}" type="sibTrans" cxnId="{F2F6FAD0-3E5F-4590-A214-92F5A138BE6B}">
      <dgm:prSet/>
      <dgm:spPr/>
      <dgm:t>
        <a:bodyPr/>
        <a:lstStyle/>
        <a:p>
          <a:endParaRPr lang="en-US"/>
        </a:p>
      </dgm:t>
    </dgm:pt>
    <dgm:pt modelId="{40EF0410-60A7-493F-82C2-CB505D114DB8}" type="pres">
      <dgm:prSet presAssocID="{9123C114-B721-4F0F-BEF3-85C933BFEA4A}" presName="linear" presStyleCnt="0">
        <dgm:presLayoutVars>
          <dgm:animLvl val="lvl"/>
          <dgm:resizeHandles val="exact"/>
        </dgm:presLayoutVars>
      </dgm:prSet>
      <dgm:spPr/>
    </dgm:pt>
    <dgm:pt modelId="{8837D01F-8415-4459-912D-B4BFEA9DC041}" type="pres">
      <dgm:prSet presAssocID="{EEF96C75-371A-4109-85D5-A1BF0251A7EA}" presName="parentText" presStyleLbl="node1" presStyleIdx="0" presStyleCnt="3">
        <dgm:presLayoutVars>
          <dgm:chMax val="0"/>
          <dgm:bulletEnabled val="1"/>
        </dgm:presLayoutVars>
      </dgm:prSet>
      <dgm:spPr/>
    </dgm:pt>
    <dgm:pt modelId="{8DA930C6-4B64-4EDC-AB0F-5A8D711B81E1}" type="pres">
      <dgm:prSet presAssocID="{BF2D8A51-A0DB-4315-AF9F-B102025A6B91}" presName="spacer" presStyleCnt="0"/>
      <dgm:spPr/>
    </dgm:pt>
    <dgm:pt modelId="{EBE12187-9639-4CEA-984C-6C4AEB022EE0}" type="pres">
      <dgm:prSet presAssocID="{5BC96E18-2186-48AA-950C-86E82438D7F8}" presName="parentText" presStyleLbl="node1" presStyleIdx="1" presStyleCnt="3">
        <dgm:presLayoutVars>
          <dgm:chMax val="0"/>
          <dgm:bulletEnabled val="1"/>
        </dgm:presLayoutVars>
      </dgm:prSet>
      <dgm:spPr/>
    </dgm:pt>
    <dgm:pt modelId="{64A6683B-C8F0-4D30-980F-9436C47BC96B}" type="pres">
      <dgm:prSet presAssocID="{769D5B0A-9263-4BDE-9C71-E2E6BD184FFE}" presName="spacer" presStyleCnt="0"/>
      <dgm:spPr/>
    </dgm:pt>
    <dgm:pt modelId="{F3FFCE57-FAB4-48D0-9E9F-99C1AC7516BB}" type="pres">
      <dgm:prSet presAssocID="{70C8F429-CD47-43EC-851B-6C9C643DC3AB}" presName="parentText" presStyleLbl="node1" presStyleIdx="2" presStyleCnt="3">
        <dgm:presLayoutVars>
          <dgm:chMax val="0"/>
          <dgm:bulletEnabled val="1"/>
        </dgm:presLayoutVars>
      </dgm:prSet>
      <dgm:spPr/>
    </dgm:pt>
  </dgm:ptLst>
  <dgm:cxnLst>
    <dgm:cxn modelId="{46505902-3638-46F9-8DD4-6B52D71D7887}" srcId="{9123C114-B721-4F0F-BEF3-85C933BFEA4A}" destId="{EEF96C75-371A-4109-85D5-A1BF0251A7EA}" srcOrd="0" destOrd="0" parTransId="{BE629816-FFB0-4ADD-B9D4-C4A663681903}" sibTransId="{BF2D8A51-A0DB-4315-AF9F-B102025A6B91}"/>
    <dgm:cxn modelId="{6713E530-3FD9-4ECA-9143-067BF3EF4CE4}" type="presOf" srcId="{EEF96C75-371A-4109-85D5-A1BF0251A7EA}" destId="{8837D01F-8415-4459-912D-B4BFEA9DC041}" srcOrd="0" destOrd="0" presId="urn:microsoft.com/office/officeart/2005/8/layout/vList2"/>
    <dgm:cxn modelId="{68DC6941-30BE-435B-8F13-3C1346A3B666}" srcId="{9123C114-B721-4F0F-BEF3-85C933BFEA4A}" destId="{5BC96E18-2186-48AA-950C-86E82438D7F8}" srcOrd="1" destOrd="0" parTransId="{7DB504E6-AD66-4E42-A73D-3D45EED5998D}" sibTransId="{769D5B0A-9263-4BDE-9C71-E2E6BD184FFE}"/>
    <dgm:cxn modelId="{1BBD2D44-223D-4CBB-938A-13D772EBAF2B}" type="presOf" srcId="{5BC96E18-2186-48AA-950C-86E82438D7F8}" destId="{EBE12187-9639-4CEA-984C-6C4AEB022EE0}" srcOrd="0" destOrd="0" presId="urn:microsoft.com/office/officeart/2005/8/layout/vList2"/>
    <dgm:cxn modelId="{BBA60989-27CF-44AA-B5BB-62E6697C409B}" type="presOf" srcId="{9123C114-B721-4F0F-BEF3-85C933BFEA4A}" destId="{40EF0410-60A7-493F-82C2-CB505D114DB8}" srcOrd="0" destOrd="0" presId="urn:microsoft.com/office/officeart/2005/8/layout/vList2"/>
    <dgm:cxn modelId="{F2F6FAD0-3E5F-4590-A214-92F5A138BE6B}" srcId="{9123C114-B721-4F0F-BEF3-85C933BFEA4A}" destId="{70C8F429-CD47-43EC-851B-6C9C643DC3AB}" srcOrd="2" destOrd="0" parTransId="{B7D323F1-A1E1-4967-9743-2692D9A672EF}" sibTransId="{813C15C0-9FB2-4A69-AF98-474A358F5006}"/>
    <dgm:cxn modelId="{E1B542D4-9DC6-4642-BE40-DB0AC5EF8337}" type="presOf" srcId="{70C8F429-CD47-43EC-851B-6C9C643DC3AB}" destId="{F3FFCE57-FAB4-48D0-9E9F-99C1AC7516BB}" srcOrd="0" destOrd="0" presId="urn:microsoft.com/office/officeart/2005/8/layout/vList2"/>
    <dgm:cxn modelId="{1D0C4AA7-566B-4EA0-B3D6-3EF3005EE799}" type="presParOf" srcId="{40EF0410-60A7-493F-82C2-CB505D114DB8}" destId="{8837D01F-8415-4459-912D-B4BFEA9DC041}" srcOrd="0" destOrd="0" presId="urn:microsoft.com/office/officeart/2005/8/layout/vList2"/>
    <dgm:cxn modelId="{F4CAF1B6-BD9B-4E02-B8B4-D59285ABDA20}" type="presParOf" srcId="{40EF0410-60A7-493F-82C2-CB505D114DB8}" destId="{8DA930C6-4B64-4EDC-AB0F-5A8D711B81E1}" srcOrd="1" destOrd="0" presId="urn:microsoft.com/office/officeart/2005/8/layout/vList2"/>
    <dgm:cxn modelId="{B54FDBA7-7E8F-4688-91A3-EEC90BFCB236}" type="presParOf" srcId="{40EF0410-60A7-493F-82C2-CB505D114DB8}" destId="{EBE12187-9639-4CEA-984C-6C4AEB022EE0}" srcOrd="2" destOrd="0" presId="urn:microsoft.com/office/officeart/2005/8/layout/vList2"/>
    <dgm:cxn modelId="{331BB463-F4F2-4F3F-A80A-B4C37AD4A612}" type="presParOf" srcId="{40EF0410-60A7-493F-82C2-CB505D114DB8}" destId="{64A6683B-C8F0-4D30-980F-9436C47BC96B}" srcOrd="3" destOrd="0" presId="urn:microsoft.com/office/officeart/2005/8/layout/vList2"/>
    <dgm:cxn modelId="{6476F0E4-794C-4588-9C9D-4C222BD9109F}" type="presParOf" srcId="{40EF0410-60A7-493F-82C2-CB505D114DB8}" destId="{F3FFCE57-FAB4-48D0-9E9F-99C1AC7516BB}"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A05A16-F9A0-4EA5-A2E9-79152A844E7B}"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CA21C0BB-DEF4-487F-B6C9-95B552C96CEA}">
      <dgm:prSet/>
      <dgm:spPr/>
      <dgm:t>
        <a:bodyPr/>
        <a:lstStyle/>
        <a:p>
          <a:pPr>
            <a:defRPr cap="all"/>
          </a:pPr>
          <a:r>
            <a:rPr lang="en-US" baseline="0"/>
            <a:t>Decision trees</a:t>
          </a:r>
          <a:endParaRPr lang="en-US"/>
        </a:p>
      </dgm:t>
    </dgm:pt>
    <dgm:pt modelId="{B4D6F495-739E-4748-9DFC-00E1C79982E9}" type="parTrans" cxnId="{9AD6E685-7A61-471A-9404-2F84A323AD50}">
      <dgm:prSet/>
      <dgm:spPr/>
      <dgm:t>
        <a:bodyPr/>
        <a:lstStyle/>
        <a:p>
          <a:endParaRPr lang="en-US"/>
        </a:p>
      </dgm:t>
    </dgm:pt>
    <dgm:pt modelId="{13F28EF1-9AE5-4FEA-8CBD-07AE8E62F069}" type="sibTrans" cxnId="{9AD6E685-7A61-471A-9404-2F84A323AD50}">
      <dgm:prSet/>
      <dgm:spPr/>
      <dgm:t>
        <a:bodyPr/>
        <a:lstStyle/>
        <a:p>
          <a:endParaRPr lang="en-US"/>
        </a:p>
      </dgm:t>
    </dgm:pt>
    <dgm:pt modelId="{8D202CC5-4112-41C1-AFA9-8CCE8E3BBC4A}">
      <dgm:prSet/>
      <dgm:spPr/>
      <dgm:t>
        <a:bodyPr/>
        <a:lstStyle/>
        <a:p>
          <a:pPr>
            <a:defRPr cap="all"/>
          </a:pPr>
          <a:r>
            <a:rPr lang="en-US" baseline="0"/>
            <a:t>Spatial data</a:t>
          </a:r>
          <a:endParaRPr lang="en-US"/>
        </a:p>
      </dgm:t>
    </dgm:pt>
    <dgm:pt modelId="{0B9E05D4-B16A-45E5-89B5-E79D9F3FC024}" type="parTrans" cxnId="{E5970370-B6B6-4FC5-8396-3033A2BC1075}">
      <dgm:prSet/>
      <dgm:spPr/>
      <dgm:t>
        <a:bodyPr/>
        <a:lstStyle/>
        <a:p>
          <a:endParaRPr lang="en-US"/>
        </a:p>
      </dgm:t>
    </dgm:pt>
    <dgm:pt modelId="{80EA4663-57F4-4722-BA79-1C12A5B58715}" type="sibTrans" cxnId="{E5970370-B6B6-4FC5-8396-3033A2BC1075}">
      <dgm:prSet/>
      <dgm:spPr/>
      <dgm:t>
        <a:bodyPr/>
        <a:lstStyle/>
        <a:p>
          <a:endParaRPr lang="en-US"/>
        </a:p>
      </dgm:t>
    </dgm:pt>
    <dgm:pt modelId="{CFE89896-7A17-439C-84B2-8944E59E3B22}" type="pres">
      <dgm:prSet presAssocID="{BDA05A16-F9A0-4EA5-A2E9-79152A844E7B}" presName="root" presStyleCnt="0">
        <dgm:presLayoutVars>
          <dgm:dir/>
          <dgm:resizeHandles val="exact"/>
        </dgm:presLayoutVars>
      </dgm:prSet>
      <dgm:spPr/>
    </dgm:pt>
    <dgm:pt modelId="{E189A403-058D-4EAD-9FA1-78AD391EF2FC}" type="pres">
      <dgm:prSet presAssocID="{CA21C0BB-DEF4-487F-B6C9-95B552C96CEA}" presName="compNode" presStyleCnt="0"/>
      <dgm:spPr/>
    </dgm:pt>
    <dgm:pt modelId="{FB5A4EE2-6F13-4205-B7ED-1834857B9C56}" type="pres">
      <dgm:prSet presAssocID="{CA21C0BB-DEF4-487F-B6C9-95B552C96CEA}" presName="iconBgRect" presStyleLbl="bgShp" presStyleIdx="0" presStyleCnt="2"/>
      <dgm:spPr/>
    </dgm:pt>
    <dgm:pt modelId="{B043B8EB-1F0D-4179-BF08-AE7D6B93B390}" type="pres">
      <dgm:prSet presAssocID="{CA21C0BB-DEF4-487F-B6C9-95B552C96CE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67A91D7B-37A9-4CD0-B24A-495264125BF0}" type="pres">
      <dgm:prSet presAssocID="{CA21C0BB-DEF4-487F-B6C9-95B552C96CEA}" presName="spaceRect" presStyleCnt="0"/>
      <dgm:spPr/>
    </dgm:pt>
    <dgm:pt modelId="{7CF60339-A61C-4E31-A252-9EC8B972D1EB}" type="pres">
      <dgm:prSet presAssocID="{CA21C0BB-DEF4-487F-B6C9-95B552C96CEA}" presName="textRect" presStyleLbl="revTx" presStyleIdx="0" presStyleCnt="2">
        <dgm:presLayoutVars>
          <dgm:chMax val="1"/>
          <dgm:chPref val="1"/>
        </dgm:presLayoutVars>
      </dgm:prSet>
      <dgm:spPr/>
    </dgm:pt>
    <dgm:pt modelId="{23D4F913-A113-4DC2-B8CC-81AC9F2BDA9D}" type="pres">
      <dgm:prSet presAssocID="{13F28EF1-9AE5-4FEA-8CBD-07AE8E62F069}" presName="sibTrans" presStyleCnt="0"/>
      <dgm:spPr/>
    </dgm:pt>
    <dgm:pt modelId="{1EDFDA14-5D87-4B0B-B369-C8EA86E0FFBC}" type="pres">
      <dgm:prSet presAssocID="{8D202CC5-4112-41C1-AFA9-8CCE8E3BBC4A}" presName="compNode" presStyleCnt="0"/>
      <dgm:spPr/>
    </dgm:pt>
    <dgm:pt modelId="{1680D08E-4C44-4378-8F2A-BC25B6BD3ACE}" type="pres">
      <dgm:prSet presAssocID="{8D202CC5-4112-41C1-AFA9-8CCE8E3BBC4A}" presName="iconBgRect" presStyleLbl="bgShp" presStyleIdx="1" presStyleCnt="2"/>
      <dgm:spPr/>
    </dgm:pt>
    <dgm:pt modelId="{47B8D64F-AC03-49E0-9FB9-C953FC5AACDF}" type="pres">
      <dgm:prSet presAssocID="{8D202CC5-4112-41C1-AFA9-8CCE8E3BBC4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4A21046E-A570-4C8F-9919-913106A3AE1B}" type="pres">
      <dgm:prSet presAssocID="{8D202CC5-4112-41C1-AFA9-8CCE8E3BBC4A}" presName="spaceRect" presStyleCnt="0"/>
      <dgm:spPr/>
    </dgm:pt>
    <dgm:pt modelId="{6BAF1230-42EA-4C52-ACE7-0758BA50973E}" type="pres">
      <dgm:prSet presAssocID="{8D202CC5-4112-41C1-AFA9-8CCE8E3BBC4A}" presName="textRect" presStyleLbl="revTx" presStyleIdx="1" presStyleCnt="2">
        <dgm:presLayoutVars>
          <dgm:chMax val="1"/>
          <dgm:chPref val="1"/>
        </dgm:presLayoutVars>
      </dgm:prSet>
      <dgm:spPr/>
    </dgm:pt>
  </dgm:ptLst>
  <dgm:cxnLst>
    <dgm:cxn modelId="{0D48B321-3949-4CA5-B160-9005E4BFC10A}" type="presOf" srcId="{CA21C0BB-DEF4-487F-B6C9-95B552C96CEA}" destId="{7CF60339-A61C-4E31-A252-9EC8B972D1EB}" srcOrd="0" destOrd="0" presId="urn:microsoft.com/office/officeart/2018/5/layout/IconCircleLabelList"/>
    <dgm:cxn modelId="{E5970370-B6B6-4FC5-8396-3033A2BC1075}" srcId="{BDA05A16-F9A0-4EA5-A2E9-79152A844E7B}" destId="{8D202CC5-4112-41C1-AFA9-8CCE8E3BBC4A}" srcOrd="1" destOrd="0" parTransId="{0B9E05D4-B16A-45E5-89B5-E79D9F3FC024}" sibTransId="{80EA4663-57F4-4722-BA79-1C12A5B58715}"/>
    <dgm:cxn modelId="{9AD6E685-7A61-471A-9404-2F84A323AD50}" srcId="{BDA05A16-F9A0-4EA5-A2E9-79152A844E7B}" destId="{CA21C0BB-DEF4-487F-B6C9-95B552C96CEA}" srcOrd="0" destOrd="0" parTransId="{B4D6F495-739E-4748-9DFC-00E1C79982E9}" sibTransId="{13F28EF1-9AE5-4FEA-8CBD-07AE8E62F069}"/>
    <dgm:cxn modelId="{D126F895-1973-47FE-99D5-7533332551B5}" type="presOf" srcId="{8D202CC5-4112-41C1-AFA9-8CCE8E3BBC4A}" destId="{6BAF1230-42EA-4C52-ACE7-0758BA50973E}" srcOrd="0" destOrd="0" presId="urn:microsoft.com/office/officeart/2018/5/layout/IconCircleLabelList"/>
    <dgm:cxn modelId="{1AC1DDE9-1D6C-48DC-96EF-2A5B3AE152BD}" type="presOf" srcId="{BDA05A16-F9A0-4EA5-A2E9-79152A844E7B}" destId="{CFE89896-7A17-439C-84B2-8944E59E3B22}" srcOrd="0" destOrd="0" presId="urn:microsoft.com/office/officeart/2018/5/layout/IconCircleLabelList"/>
    <dgm:cxn modelId="{73712646-B61B-41EC-A813-5A2CD713003E}" type="presParOf" srcId="{CFE89896-7A17-439C-84B2-8944E59E3B22}" destId="{E189A403-058D-4EAD-9FA1-78AD391EF2FC}" srcOrd="0" destOrd="0" presId="urn:microsoft.com/office/officeart/2018/5/layout/IconCircleLabelList"/>
    <dgm:cxn modelId="{3EB7F25E-9AB0-4B64-A06B-D13D95439072}" type="presParOf" srcId="{E189A403-058D-4EAD-9FA1-78AD391EF2FC}" destId="{FB5A4EE2-6F13-4205-B7ED-1834857B9C56}" srcOrd="0" destOrd="0" presId="urn:microsoft.com/office/officeart/2018/5/layout/IconCircleLabelList"/>
    <dgm:cxn modelId="{5D38844D-C0D9-40FC-9AD7-C2115D83CEFB}" type="presParOf" srcId="{E189A403-058D-4EAD-9FA1-78AD391EF2FC}" destId="{B043B8EB-1F0D-4179-BF08-AE7D6B93B390}" srcOrd="1" destOrd="0" presId="urn:microsoft.com/office/officeart/2018/5/layout/IconCircleLabelList"/>
    <dgm:cxn modelId="{02946E93-EC18-4F4F-ABB4-BE12BC7CC91D}" type="presParOf" srcId="{E189A403-058D-4EAD-9FA1-78AD391EF2FC}" destId="{67A91D7B-37A9-4CD0-B24A-495264125BF0}" srcOrd="2" destOrd="0" presId="urn:microsoft.com/office/officeart/2018/5/layout/IconCircleLabelList"/>
    <dgm:cxn modelId="{225EB3C3-C7B3-4F01-A730-32DC93B27FD5}" type="presParOf" srcId="{E189A403-058D-4EAD-9FA1-78AD391EF2FC}" destId="{7CF60339-A61C-4E31-A252-9EC8B972D1EB}" srcOrd="3" destOrd="0" presId="urn:microsoft.com/office/officeart/2018/5/layout/IconCircleLabelList"/>
    <dgm:cxn modelId="{4B1B8835-6D25-42D5-9F8C-D412D510C893}" type="presParOf" srcId="{CFE89896-7A17-439C-84B2-8944E59E3B22}" destId="{23D4F913-A113-4DC2-B8CC-81AC9F2BDA9D}" srcOrd="1" destOrd="0" presId="urn:microsoft.com/office/officeart/2018/5/layout/IconCircleLabelList"/>
    <dgm:cxn modelId="{17A2A806-10BC-474B-8E3A-7BB1108A7B86}" type="presParOf" srcId="{CFE89896-7A17-439C-84B2-8944E59E3B22}" destId="{1EDFDA14-5D87-4B0B-B369-C8EA86E0FFBC}" srcOrd="2" destOrd="0" presId="urn:microsoft.com/office/officeart/2018/5/layout/IconCircleLabelList"/>
    <dgm:cxn modelId="{4314F2D4-C568-4574-8907-9E97D47B4E1A}" type="presParOf" srcId="{1EDFDA14-5D87-4B0B-B369-C8EA86E0FFBC}" destId="{1680D08E-4C44-4378-8F2A-BC25B6BD3ACE}" srcOrd="0" destOrd="0" presId="urn:microsoft.com/office/officeart/2018/5/layout/IconCircleLabelList"/>
    <dgm:cxn modelId="{7E636003-CEF5-4894-AA57-B7B4C7133C88}" type="presParOf" srcId="{1EDFDA14-5D87-4B0B-B369-C8EA86E0FFBC}" destId="{47B8D64F-AC03-49E0-9FB9-C953FC5AACDF}" srcOrd="1" destOrd="0" presId="urn:microsoft.com/office/officeart/2018/5/layout/IconCircleLabelList"/>
    <dgm:cxn modelId="{D049B048-8502-43D8-8CE7-A610736D112C}" type="presParOf" srcId="{1EDFDA14-5D87-4B0B-B369-C8EA86E0FFBC}" destId="{4A21046E-A570-4C8F-9919-913106A3AE1B}" srcOrd="2" destOrd="0" presId="urn:microsoft.com/office/officeart/2018/5/layout/IconCircleLabelList"/>
    <dgm:cxn modelId="{9D62A755-98EC-42B8-B821-E4ECEFEF7F97}" type="presParOf" srcId="{1EDFDA14-5D87-4B0B-B369-C8EA86E0FFBC}" destId="{6BAF1230-42EA-4C52-ACE7-0758BA50973E}"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37D01F-8415-4459-912D-B4BFEA9DC041}">
      <dsp:nvSpPr>
        <dsp:cNvPr id="0" name=""/>
        <dsp:cNvSpPr/>
      </dsp:nvSpPr>
      <dsp:spPr>
        <a:xfrm>
          <a:off x="0" y="28941"/>
          <a:ext cx="10515600" cy="12776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baseline="0"/>
            <a:t>Random forest classification</a:t>
          </a:r>
          <a:endParaRPr lang="en-US" sz="5200" kern="1200"/>
        </a:p>
      </dsp:txBody>
      <dsp:txXfrm>
        <a:off x="62369" y="91310"/>
        <a:ext cx="10390862" cy="1152902"/>
      </dsp:txXfrm>
    </dsp:sp>
    <dsp:sp modelId="{EBE12187-9639-4CEA-984C-6C4AEB022EE0}">
      <dsp:nvSpPr>
        <dsp:cNvPr id="0" name=""/>
        <dsp:cNvSpPr/>
      </dsp:nvSpPr>
      <dsp:spPr>
        <a:xfrm>
          <a:off x="0" y="1456341"/>
          <a:ext cx="10515600" cy="12776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baseline="0"/>
            <a:t>K-nearest neighbor (KNN)</a:t>
          </a:r>
          <a:endParaRPr lang="en-US" sz="5200" kern="1200"/>
        </a:p>
      </dsp:txBody>
      <dsp:txXfrm>
        <a:off x="62369" y="1518710"/>
        <a:ext cx="10390862" cy="1152902"/>
      </dsp:txXfrm>
    </dsp:sp>
    <dsp:sp modelId="{F3FFCE57-FAB4-48D0-9E9F-99C1AC7516BB}">
      <dsp:nvSpPr>
        <dsp:cNvPr id="0" name=""/>
        <dsp:cNvSpPr/>
      </dsp:nvSpPr>
      <dsp:spPr>
        <a:xfrm>
          <a:off x="0" y="2883741"/>
          <a:ext cx="10515600" cy="12776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baseline="0"/>
            <a:t>Gradient boosting</a:t>
          </a:r>
          <a:endParaRPr lang="en-US" sz="5200" kern="1200"/>
        </a:p>
      </dsp:txBody>
      <dsp:txXfrm>
        <a:off x="62369" y="2946110"/>
        <a:ext cx="10390862" cy="11529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A4EE2-6F13-4205-B7ED-1834857B9C56}">
      <dsp:nvSpPr>
        <dsp:cNvPr id="0" name=""/>
        <dsp:cNvSpPr/>
      </dsp:nvSpPr>
      <dsp:spPr>
        <a:xfrm>
          <a:off x="2044800" y="295161"/>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43B8EB-1F0D-4179-BF08-AE7D6B93B390}">
      <dsp:nvSpPr>
        <dsp:cNvPr id="0" name=""/>
        <dsp:cNvSpPr/>
      </dsp:nvSpPr>
      <dsp:spPr>
        <a:xfrm>
          <a:off x="2512800" y="76316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F60339-A61C-4E31-A252-9EC8B972D1EB}">
      <dsp:nvSpPr>
        <dsp:cNvPr id="0" name=""/>
        <dsp:cNvSpPr/>
      </dsp:nvSpPr>
      <dsp:spPr>
        <a:xfrm>
          <a:off x="1342800" y="317516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44650">
            <a:lnSpc>
              <a:spcPct val="90000"/>
            </a:lnSpc>
            <a:spcBef>
              <a:spcPct val="0"/>
            </a:spcBef>
            <a:spcAft>
              <a:spcPct val="35000"/>
            </a:spcAft>
            <a:buNone/>
            <a:defRPr cap="all"/>
          </a:pPr>
          <a:r>
            <a:rPr lang="en-US" sz="3700" kern="1200" baseline="0"/>
            <a:t>Decision trees</a:t>
          </a:r>
          <a:endParaRPr lang="en-US" sz="3700" kern="1200"/>
        </a:p>
      </dsp:txBody>
      <dsp:txXfrm>
        <a:off x="1342800" y="3175161"/>
        <a:ext cx="3600000" cy="720000"/>
      </dsp:txXfrm>
    </dsp:sp>
    <dsp:sp modelId="{1680D08E-4C44-4378-8F2A-BC25B6BD3ACE}">
      <dsp:nvSpPr>
        <dsp:cNvPr id="0" name=""/>
        <dsp:cNvSpPr/>
      </dsp:nvSpPr>
      <dsp:spPr>
        <a:xfrm>
          <a:off x="6274800" y="295161"/>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B8D64F-AC03-49E0-9FB9-C953FC5AACDF}">
      <dsp:nvSpPr>
        <dsp:cNvPr id="0" name=""/>
        <dsp:cNvSpPr/>
      </dsp:nvSpPr>
      <dsp:spPr>
        <a:xfrm>
          <a:off x="6742800" y="76316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AF1230-42EA-4C52-ACE7-0758BA50973E}">
      <dsp:nvSpPr>
        <dsp:cNvPr id="0" name=""/>
        <dsp:cNvSpPr/>
      </dsp:nvSpPr>
      <dsp:spPr>
        <a:xfrm>
          <a:off x="5572800" y="317516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44650">
            <a:lnSpc>
              <a:spcPct val="90000"/>
            </a:lnSpc>
            <a:spcBef>
              <a:spcPct val="0"/>
            </a:spcBef>
            <a:spcAft>
              <a:spcPct val="35000"/>
            </a:spcAft>
            <a:buNone/>
            <a:defRPr cap="all"/>
          </a:pPr>
          <a:r>
            <a:rPr lang="en-US" sz="3700" kern="1200" baseline="0"/>
            <a:t>Spatial data</a:t>
          </a:r>
          <a:endParaRPr lang="en-US" sz="3700" kern="1200"/>
        </a:p>
      </dsp:txBody>
      <dsp:txXfrm>
        <a:off x="5572800" y="3175161"/>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B580E-BB12-458A-8A67-A4E85A97E57A}" type="datetimeFigureOut">
              <a:rPr lang="en-US" smtClean="0"/>
              <a:t>10/23/2021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485773-E831-40C3-B08E-FE9BDAA69383}" type="slidenum">
              <a:rPr lang="en-US" smtClean="0"/>
              <a:t>‹#›</a:t>
            </a:fld>
            <a:endParaRPr lang="en-US" dirty="0"/>
          </a:p>
        </p:txBody>
      </p:sp>
    </p:spTree>
    <p:extLst>
      <p:ext uri="{BB962C8B-B14F-4D97-AF65-F5344CB8AC3E}">
        <p14:creationId xmlns:p14="http://schemas.microsoft.com/office/powerpoint/2010/main" val="414095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kaggle.com/rtatman/188-million-us-wildfir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the focus of this presentation today is predicting forest fires in the US</a:t>
            </a:r>
          </a:p>
        </p:txBody>
      </p:sp>
      <p:sp>
        <p:nvSpPr>
          <p:cNvPr id="4" name="Slide Number Placeholder 3"/>
          <p:cNvSpPr>
            <a:spLocks noGrp="1"/>
          </p:cNvSpPr>
          <p:nvPr>
            <p:ph type="sldNum" sz="quarter" idx="5"/>
          </p:nvPr>
        </p:nvSpPr>
        <p:spPr/>
        <p:txBody>
          <a:bodyPr/>
          <a:lstStyle/>
          <a:p>
            <a:fld id="{5E485773-E831-40C3-B08E-FE9BDAA69383}" type="slidenum">
              <a:rPr lang="en-US" smtClean="0"/>
              <a:t>1</a:t>
            </a:fld>
            <a:endParaRPr lang="en-US" dirty="0"/>
          </a:p>
        </p:txBody>
      </p:sp>
    </p:spTree>
    <p:extLst>
      <p:ext uri="{BB962C8B-B14F-4D97-AF65-F5344CB8AC3E}">
        <p14:creationId xmlns:p14="http://schemas.microsoft.com/office/powerpoint/2010/main" val="3259671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Now let’s review the results of KNN and gradient boosting.  On the right we can see the results of KNN modeling, and how the k-value was selected.  This visual was recreated for each k-value explored.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As mentioned prior, bias can have an impact on random forest classification as an assumption is that the target classes are balanced.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Gradient boosting is known to help reduce noise, variance and bias factors observed when using a single model.</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[18]</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10</a:t>
            </a:fld>
            <a:endParaRPr lang="en-US" dirty="0"/>
          </a:p>
        </p:txBody>
      </p:sp>
    </p:spTree>
    <p:extLst>
      <p:ext uri="{BB962C8B-B14F-4D97-AF65-F5344CB8AC3E}">
        <p14:creationId xmlns:p14="http://schemas.microsoft.com/office/powerpoint/2010/main" val="4073213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Various assumptions were made for modeling and depend on the model being used.  For random forest classifiers, there are two assumptions that should be met; actual values used in the feature variable such that the classifier can predict accurate results, and the predictions from each tree should have low correlations.  With KNN, it is assumed that similar data points are close enough to each other and requires an appropriate k-value be used.  This is determined by running several different k-values, and selecting the k that reduces error while maintaining accuracy.  A disadvantage of the KNN algorithm is that it will run slower as k increases, and it does need to be ran multiple times to determine the appropriate k value.</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[15]</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It is considered non-parametric meaning that there is no assumption to the distribution of the data.</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 [16]</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As gradient boosting is an ensemble method, it should adhere to the assumptions of ensembles.  No assumptions need to be made as it relies on sampling being representative.  As it combines weak models, there are no separate assumptions.</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 [19]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11</a:t>
            </a:fld>
            <a:endParaRPr lang="en-US" dirty="0"/>
          </a:p>
        </p:txBody>
      </p:sp>
    </p:spTree>
    <p:extLst>
      <p:ext uri="{BB962C8B-B14F-4D97-AF65-F5344CB8AC3E}">
        <p14:creationId xmlns:p14="http://schemas.microsoft.com/office/powerpoint/2010/main" val="91895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It is important to be aware when using decision trees that they can be overfitted, and pruning may need to be used to avoid this problem.</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challenge encountered during this project was creating a spatial map of the data with python, due to the amount of data.  Various libraries for creating maps were explored, including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geopandas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Folium and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plotly.express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but due to the amount of data, these maps would not load.  After exploring various options in Python, I switch to R programming to create the spatial map.  R tends to be more intuitive when it comes to creating spatial maps, and could handle the data amount.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Gaining more insight into the fire cause descriptions of miscellaneous and missing/undefined, could provide additional benefits and better the understanding of forest fires.  Additionally, there are a variety of factors that can influence forest fires that were not evaluated as part of this project, such as weather and geographic descriptions.  </a:t>
            </a:r>
          </a:p>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12</a:t>
            </a:fld>
            <a:endParaRPr lang="en-US" dirty="0"/>
          </a:p>
        </p:txBody>
      </p:sp>
    </p:spTree>
    <p:extLst>
      <p:ext uri="{BB962C8B-B14F-4D97-AF65-F5344CB8AC3E}">
        <p14:creationId xmlns:p14="http://schemas.microsoft.com/office/powerpoint/2010/main" val="1943010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14</a:t>
            </a:fld>
            <a:endParaRPr lang="en-US" dirty="0"/>
          </a:p>
        </p:txBody>
      </p:sp>
    </p:spTree>
    <p:extLst>
      <p:ext uri="{BB962C8B-B14F-4D97-AF65-F5344CB8AC3E}">
        <p14:creationId xmlns:p14="http://schemas.microsoft.com/office/powerpoint/2010/main" val="264585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rPr>
              <a:t>The ability to predict what locations are more prone to fires, the most common causes of fires, or the size of a fire, can provide endless benefits.  By understanding more about forest fires, preventative measures can be taken and possibly save lives, homes, forests and wildlife.  Fires can be violently destructive and difficult to manage.  Fires are known to destroy millions of acres of forest every year and can spread and grow quickly.  Some causes of forest fires are controlled, accidental, intentional or natural.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Analyzing data collected on forest wildfires can serve a variety of purposes.  For example, if the cause of fires could be predicted, then preventative measures can be put in place.  This could save thousands of lives, the forests, and the wildlife.  Predictions of fire size can also allow for prior action to be taken.  </a:t>
            </a:r>
          </a:p>
          <a:p>
            <a:pPr marL="342900" marR="0" lvl="0" indent="-342900">
              <a:lnSpc>
                <a:spcPct val="15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Are wildfires increasing over the years? </a:t>
            </a:r>
          </a:p>
          <a:p>
            <a:pPr marL="342900" marR="0" lvl="0" indent="-342900">
              <a:lnSpc>
                <a:spcPct val="15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Do certain geographic areas have more fires than others?</a:t>
            </a:r>
          </a:p>
          <a:p>
            <a:pPr marL="342900" marR="0" lvl="0" indent="-342900">
              <a:lnSpc>
                <a:spcPct val="15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Is it possible to predict the size of a fire based on certain features?</a:t>
            </a:r>
          </a:p>
          <a:p>
            <a:pPr marL="342900" marR="0" lvl="0" indent="-342900">
              <a:lnSpc>
                <a:spcPct val="150000"/>
              </a:lnSpc>
              <a:spcBef>
                <a:spcPts val="0"/>
              </a:spcBef>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What is the most common cause of forest fires?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We’ll revisit these questions at the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project involves various exploratory analysis techniques and predictive modeling, to gain a better understanding about forest fires, and predict the fire size and location.</a:t>
            </a:r>
          </a:p>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2</a:t>
            </a:fld>
            <a:endParaRPr lang="en-US" dirty="0"/>
          </a:p>
        </p:txBody>
      </p:sp>
    </p:spTree>
    <p:extLst>
      <p:ext uri="{BB962C8B-B14F-4D97-AF65-F5344CB8AC3E}">
        <p14:creationId xmlns:p14="http://schemas.microsoft.com/office/powerpoint/2010/main" val="3673785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The classes used for modeling are the seven fire size classes, categorized as A through G, which correspond to sizes, 0 to 0.25 acres, 0.26 to 9.9 acres, 10 to 99.9 acres, 100 to 299 acres, 300 to 999 acres, 1000 to 4999 acres, and 5000+ acres (Figure 4). </a:t>
            </a:r>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3</a:t>
            </a:fld>
            <a:endParaRPr lang="en-US" dirty="0"/>
          </a:p>
        </p:txBody>
      </p:sp>
    </p:spTree>
    <p:extLst>
      <p:ext uri="{BB962C8B-B14F-4D97-AF65-F5344CB8AC3E}">
        <p14:creationId xmlns:p14="http://schemas.microsoft.com/office/powerpoint/2010/main" val="4224558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50000"/>
              </a:lnSpc>
              <a:spcBef>
                <a:spcPts val="0"/>
              </a:spcBef>
              <a:spcAft>
                <a:spcPts val="8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dataset that will be analyzed for this project can be found at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https://www.kaggle.com/rtatman/188-million-us-wildfire</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This dataset includes forest fires in the US from 1992 to 2015, and stored in an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Sqlite</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database.  There are 1.88 million records, with 130 columns, where each observation is a different fire, and the total of all fire sizes span 140 million acres.  The primary features to be analyzed are the discovery date, final fire size, and location (precise within 1 square mile).  The data has already undergone basic error checks and duplicate records were removed.</a:t>
            </a:r>
            <a:r>
              <a:rPr lang="en-US" sz="1800" baseline="30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[1][6]</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dirty="0">
                <a:solidFill>
                  <a:srgbClr val="000000"/>
                </a:solidFill>
                <a:effectLst/>
                <a:latin typeface="Times New Roman" panose="02020603050405020304" pitchFamily="18" charset="0"/>
                <a:ea typeface="Calibri" panose="020F0502020204030204" pitchFamily="34" charset="0"/>
              </a:rPr>
              <a:t>The publication of the data was in support of the national Fire Program Analysis (FPA) system where the records were originally collected from systems of federal, state and local level</a:t>
            </a:r>
          </a:p>
          <a:p>
            <a:endParaRPr lang="en-US" sz="180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data set was imported using Python’s sqlite3 library as the data is stored in an SQL database.  The table was loaded to a pandas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DataFrame</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where it was further analyzed.  Cleaning the data involved checking for missing values and removing any features necessary.  Three variables involved dates that which the fire was declared contained or controlled were broken up into day of year, full date, and time.  These were removed due to an abundance of missing observations, and multicollinearity displayed with the discovery variables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Figure 1</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including date and day of the year the variable was discovered or confirmed.  Multicollinearity can be observed with various variables that translate to similar results.  For example, fire size and fire size class both have the same meaning but categorized differently, therefore one of these needed to be removed before modeling.</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4</a:t>
            </a:fld>
            <a:endParaRPr lang="en-US" dirty="0"/>
          </a:p>
        </p:txBody>
      </p:sp>
    </p:spTree>
    <p:extLst>
      <p:ext uri="{BB962C8B-B14F-4D97-AF65-F5344CB8AC3E}">
        <p14:creationId xmlns:p14="http://schemas.microsoft.com/office/powerpoint/2010/main" val="3537091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top six causes of forest fires from 1992 to 2015 were lighting, miscellaneous, missing/undefined, arson, equipment use and debris burning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Figure 3</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With missing/undefined and miscellaneous being the second and third top categories, it raises the question, what more can be done to gain further insight into these categories?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5</a:t>
            </a:fld>
            <a:endParaRPr lang="en-US" dirty="0"/>
          </a:p>
        </p:txBody>
      </p:sp>
    </p:spTree>
    <p:extLst>
      <p:ext uri="{BB962C8B-B14F-4D97-AF65-F5344CB8AC3E}">
        <p14:creationId xmlns:p14="http://schemas.microsoft.com/office/powerpoint/2010/main" val="3414990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4 shows a line chart of total acres burned by year.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 can see an overall increase of acres burned over time, but a drop observed around 2010 and 2014.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Additional insight into current events could further explain the great increases 2006, 2012, and 2015, and the drops observed around 2010 and 2014.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Interestingly, a different pattern is observed for total fires by year (Figure 5), compared to total acres burned by year.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 increase in both can be observed around 2006, implying that possibly more acres were burned due to more fires at this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with more frequent larger fires occurring in years where we have a decrease in count, but increase in acres burned.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6</a:t>
            </a:fld>
            <a:endParaRPr lang="en-US" dirty="0"/>
          </a:p>
        </p:txBody>
      </p:sp>
    </p:spTree>
    <p:extLst>
      <p:ext uri="{BB962C8B-B14F-4D97-AF65-F5344CB8AC3E}">
        <p14:creationId xmlns:p14="http://schemas.microsoft.com/office/powerpoint/2010/main" val="1957767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Figure 6 shows a tree map of fire count by state.  It can be observed that California, Georgia, Texas, North Carolina and Florida had the most wildfires when compared with other states.</a:t>
            </a:r>
          </a:p>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7</a:t>
            </a:fld>
            <a:endParaRPr lang="en-US" dirty="0"/>
          </a:p>
        </p:txBody>
      </p:sp>
    </p:spTree>
    <p:extLst>
      <p:ext uri="{BB962C8B-B14F-4D97-AF65-F5344CB8AC3E}">
        <p14:creationId xmlns:p14="http://schemas.microsoft.com/office/powerpoint/2010/main" val="387489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approach for modeling utilized various classifiers from the scikit learn package, including random forest, k-nearest neighbor (KNN), and gradient boosting.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features used for modeling are location (latitude and longitude), year and cause.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random forest classifier is also referred to as random decision forests, and are an ensemble learning method for classification problems.  It works such that the output is the class selected by the most trees.</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[13]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Random forest classifier is also an example of an ensemble of bagged decision trees.</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[17]</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purpose of decision trees is to predict the value of a target variable by learning decision rules inferred from the other features.  A decision tree classifier was used as it can handle multi-output problems, allows for validation, and will still perform well when assumptions are violated.</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 [5]</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It is capable of handling large datasets with high dimensionality, enhances accuracy and prevents overfitting.</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[14]</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It is also important that the classes used as target variable are balanced to avoid biased.</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[5]</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While there are many advantages to using random forest, including that it can be used with classification and regression, it is known to perform better with regression.</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[14]</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KNN algorithm is a supervised machine learning algorithm that can be also be used for regression or classification problems.  Supervised machine learning algorithms rely on the inputted data to learn a function that results in an appropriate output when introduced to unfamiliar data.  For this project, it was used for classification as the output is categorical.</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[15]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Gradient boosting is an ensemble method that is specifically a boosting technique, meaning it combines several weak learners, where each predictor tries to improve the prior prediction by reducing the errors, resulting in improved accuracy to individual models.  Rather than fitting a predictor to the data at each iteration, it fits to the residual errors of the previous prediction, thus reducing error.  With each new decision tree created, it predicts the residual that was calculated in the previous tree.</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[17]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8</a:t>
            </a:fld>
            <a:endParaRPr lang="en-US" dirty="0"/>
          </a:p>
        </p:txBody>
      </p:sp>
    </p:spTree>
    <p:extLst>
      <p:ext uri="{BB962C8B-B14F-4D97-AF65-F5344CB8AC3E}">
        <p14:creationId xmlns:p14="http://schemas.microsoft.com/office/powerpoint/2010/main" val="3744336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Figure 7 shows a confusion matrix of the results using the random forest classifier.  It can be observed that classes A and B were more accurately predicted than the other classes, and this could be due to an imbalance in the fire class sizes.  When creating the model, an argument referred to as ‘stratify’ was utilized when the data was split into test and train to handle the imbalanced target variable.  Precision, recall and F1 score are metrics that evaluate the accuracy of the model and shows the number of times a model predicts correctly or incorrectly, by categorizing as true positive, true negative, false positive or false negative.  Precision looks at the ratio of true positives compared to all positives, while recall measures the accuracy of predicting true positives.  These metrics were evaluated for the random forest classifier to confirm that the classes are imbalanced, as accuracy can be ineffective for imbalanced classes.  The F1 score looks at both precision and recall and represents the balance of the two metrics.  The precision, recall and F1 score are broken down by class, and the results indicate highest precision and recall for fire size classes, A and B.  All metrics decrease as the class gets smaller, indicating imbalance in the dataset.</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[20]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9</a:t>
            </a:fld>
            <a:endParaRPr lang="en-US" dirty="0"/>
          </a:p>
        </p:txBody>
      </p:sp>
    </p:spTree>
    <p:extLst>
      <p:ext uri="{BB962C8B-B14F-4D97-AF65-F5344CB8AC3E}">
        <p14:creationId xmlns:p14="http://schemas.microsoft.com/office/powerpoint/2010/main" val="1950964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sp useBgFill="1">
        <p:nvSpPr>
          <p:cNvPr id="5" name="Rectangle 4">
            <a:extLst>
              <a:ext uri="{FF2B5EF4-FFF2-40B4-BE49-F238E27FC236}">
                <a16:creationId xmlns:a16="http://schemas.microsoft.com/office/drawing/2014/main" id="{FE162AE6-C2BA-4446-A2D9-41A8F1A6153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ectangle 6">
            <a:extLst>
              <a:ext uri="{FF2B5EF4-FFF2-40B4-BE49-F238E27FC236}">
                <a16:creationId xmlns:a16="http://schemas.microsoft.com/office/drawing/2014/main" id="{7A267802-5F0D-4EE1-AF9D-EF2E4F23C392}"/>
              </a:ext>
              <a:ext uri="{C183D7F6-B498-43B3-948B-1728B52AA6E4}">
                <adec:decorative xmlns:adec="http://schemas.microsoft.com/office/drawing/2017/decorative" val="1"/>
              </a:ext>
            </a:extLst>
          </p:cNvPr>
          <p:cNvSpPr/>
          <p:nvPr userDrawn="1"/>
        </p:nvSpPr>
        <p:spPr>
          <a:xfrm>
            <a:off x="1775" y="0"/>
            <a:ext cx="43861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FB728D93-929A-4CAF-A102-3C217E9170B1}"/>
              </a:ext>
            </a:extLst>
          </p:cNvPr>
          <p:cNvSpPr>
            <a:spLocks noGrp="1"/>
          </p:cNvSpPr>
          <p:nvPr>
            <p:ph type="ctrTitle"/>
          </p:nvPr>
        </p:nvSpPr>
        <p:spPr>
          <a:xfrm>
            <a:off x="684361" y="428903"/>
            <a:ext cx="3071005" cy="3051391"/>
          </a:xfrm>
        </p:spPr>
        <p:txBody>
          <a:bodyPr anchor="b">
            <a:normAutofit/>
          </a:bodyPr>
          <a:lstStyle>
            <a:lvl1pPr algn="ctr">
              <a:lnSpc>
                <a:spcPct val="90000"/>
              </a:lnSpc>
              <a:defRPr>
                <a:solidFill>
                  <a:schemeClr val="tx2"/>
                </a:solidFill>
              </a:defRPr>
            </a:lvl1pPr>
          </a:lstStyle>
          <a:p>
            <a:pPr>
              <a:tabLst>
                <a:tab pos="3370263" algn="l"/>
              </a:tabLst>
            </a:pPr>
            <a:r>
              <a:rPr lang="en-US" sz="4000">
                <a:solidFill>
                  <a:schemeClr val="tx2">
                    <a:alpha val="75000"/>
                  </a:schemeClr>
                </a:solidFill>
              </a:rPr>
              <a:t>Click to edit Master title style</a:t>
            </a:r>
            <a:endParaRPr lang="en-US" sz="4000" dirty="0">
              <a:solidFill>
                <a:schemeClr val="tx2">
                  <a:alpha val="75000"/>
                </a:schemeClr>
              </a:solidFill>
            </a:endParaRPr>
          </a:p>
        </p:txBody>
      </p:sp>
      <p:sp>
        <p:nvSpPr>
          <p:cNvPr id="9" name="Subtitle 2">
            <a:extLst>
              <a:ext uri="{FF2B5EF4-FFF2-40B4-BE49-F238E27FC236}">
                <a16:creationId xmlns:a16="http://schemas.microsoft.com/office/drawing/2014/main" id="{B81702E9-0038-4210-9FAB-E76C1EF85C4F}"/>
              </a:ext>
            </a:extLst>
          </p:cNvPr>
          <p:cNvSpPr>
            <a:spLocks noGrp="1"/>
          </p:cNvSpPr>
          <p:nvPr>
            <p:ph type="subTitle" idx="1" hasCustomPrompt="1"/>
          </p:nvPr>
        </p:nvSpPr>
        <p:spPr>
          <a:xfrm>
            <a:off x="744876" y="5116529"/>
            <a:ext cx="2948684" cy="955497"/>
          </a:xfrm>
        </p:spPr>
        <p:txBody>
          <a:bodyPr>
            <a:normAutofit/>
          </a:bodyPr>
          <a:lstStyle>
            <a:lvl1pPr marL="0" indent="0" algn="ctr">
              <a:lnSpc>
                <a:spcPct val="150000"/>
              </a:lnSpc>
              <a:buNone/>
              <a:defRPr sz="1600" cap="all" spc="600" baseline="0">
                <a:solidFill>
                  <a:schemeClr val="tx2"/>
                </a:solidFill>
              </a:defRPr>
            </a:lvl1pPr>
          </a:lstStyle>
          <a:p>
            <a:r>
              <a:rPr lang="en-US" dirty="0">
                <a:solidFill>
                  <a:schemeClr val="tx2"/>
                </a:solidFill>
              </a:rPr>
              <a:t>subtitle</a:t>
            </a:r>
          </a:p>
        </p:txBody>
      </p:sp>
      <p:sp>
        <p:nvSpPr>
          <p:cNvPr id="10" name="Freeform: Shape 9">
            <a:extLst>
              <a:ext uri="{FF2B5EF4-FFF2-40B4-BE49-F238E27FC236}">
                <a16:creationId xmlns:a16="http://schemas.microsoft.com/office/drawing/2014/main" id="{13E1655C-FA7C-42D9-8EE1-E7CF6988A050}"/>
              </a:ext>
              <a:ext uri="{C183D7F6-B498-43B3-948B-1728B52AA6E4}">
                <adec:decorative xmlns:adec="http://schemas.microsoft.com/office/drawing/2017/decorative" val="1"/>
              </a:ext>
            </a:extLst>
          </p:cNvPr>
          <p:cNvSpPr/>
          <p:nvPr userDrawn="1"/>
        </p:nvSpPr>
        <p:spPr>
          <a:xfrm rot="13547565" flipH="1">
            <a:off x="1747479" y="3853642"/>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2" name="Picture Placeholder 11">
            <a:extLst>
              <a:ext uri="{FF2B5EF4-FFF2-40B4-BE49-F238E27FC236}">
                <a16:creationId xmlns:a16="http://schemas.microsoft.com/office/drawing/2014/main" id="{46441E9C-E7AE-4B2E-A8FF-F364980D9036}"/>
              </a:ext>
            </a:extLst>
          </p:cNvPr>
          <p:cNvSpPr>
            <a:spLocks noGrp="1"/>
          </p:cNvSpPr>
          <p:nvPr>
            <p:ph type="pic" sz="quarter" idx="13"/>
          </p:nvPr>
        </p:nvSpPr>
        <p:spPr>
          <a:xfrm>
            <a:off x="4383024" y="0"/>
            <a:ext cx="7808976" cy="6858000"/>
          </a:xfrm>
          <a:solidFill>
            <a:schemeClr val="bg2">
              <a:lumMod val="50000"/>
              <a:lumOff val="5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2171283408"/>
      </p:ext>
    </p:extLst>
  </p:cSld>
  <p:clrMapOvr>
    <a:masterClrMapping/>
  </p:clrMapOvr>
  <p:extLst>
    <p:ext uri="{DCECCB84-F9BA-43D5-87BE-67443E8EF086}">
      <p15:sldGuideLst xmlns:p15="http://schemas.microsoft.com/office/powerpoint/2012/main">
        <p15:guide id="1" pos="2760" userDrawn="1">
          <p15:clr>
            <a:srgbClr val="FBAE40"/>
          </p15:clr>
        </p15:guide>
        <p15:guide id="2" pos="39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5157787"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5157787"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6169024" y="1806038"/>
            <a:ext cx="5183188"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6169024" y="2390588"/>
            <a:ext cx="5183188"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C1B2486D-C49D-471B-8F3B-AF6048949D8A}"/>
              </a:ext>
            </a:extLst>
          </p:cNvPr>
          <p:cNvSpPr>
            <a:spLocks noGrp="1"/>
          </p:cNvSpPr>
          <p:nvPr>
            <p:ph type="dt" sz="half" idx="10"/>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3" name="Footer Placeholder 4">
            <a:extLst>
              <a:ext uri="{FF2B5EF4-FFF2-40B4-BE49-F238E27FC236}">
                <a16:creationId xmlns:a16="http://schemas.microsoft.com/office/drawing/2014/main" id="{CF226F4B-CA41-4C71-97F3-1B7E442A2365}"/>
              </a:ext>
            </a:extLst>
          </p:cNvPr>
          <p:cNvSpPr>
            <a:spLocks noGrp="1"/>
          </p:cNvSpPr>
          <p:nvPr>
            <p:ph type="ftr" sz="quarter" idx="11"/>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0316A3FD-0E7B-4247-AA4F-93E7E99EFBFA}"/>
              </a:ext>
            </a:extLst>
          </p:cNvPr>
          <p:cNvSpPr>
            <a:spLocks noGrp="1"/>
          </p:cNvSpPr>
          <p:nvPr>
            <p:ph type="sldNum" sz="quarter" idx="12"/>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10274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3200400"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4495800" y="1800575"/>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4495800" y="2385125"/>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66A9EA3-4B2B-44BD-8135-846BF602669B}"/>
              </a:ext>
            </a:extLst>
          </p:cNvPr>
          <p:cNvSpPr>
            <a:spLocks noGrp="1"/>
          </p:cNvSpPr>
          <p:nvPr>
            <p:ph type="body" sz="quarter" idx="13"/>
          </p:nvPr>
        </p:nvSpPr>
        <p:spPr>
          <a:xfrm>
            <a:off x="8151814" y="1802952"/>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a:extLst>
              <a:ext uri="{FF2B5EF4-FFF2-40B4-BE49-F238E27FC236}">
                <a16:creationId xmlns:a16="http://schemas.microsoft.com/office/drawing/2014/main" id="{01C28FB9-37EE-45F6-9277-9FEC0E6CEB23}"/>
              </a:ext>
            </a:extLst>
          </p:cNvPr>
          <p:cNvSpPr>
            <a:spLocks noGrp="1"/>
          </p:cNvSpPr>
          <p:nvPr>
            <p:ph sz="quarter" idx="14"/>
          </p:nvPr>
        </p:nvSpPr>
        <p:spPr>
          <a:xfrm>
            <a:off x="8151814" y="2387502"/>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5965917B-0400-40F0-91DA-4F97FE7238EB}"/>
              </a:ext>
            </a:extLst>
          </p:cNvPr>
          <p:cNvSpPr>
            <a:spLocks noGrp="1"/>
          </p:cNvSpPr>
          <p:nvPr>
            <p:ph type="dt" sz="half" idx="15"/>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6" name="Footer Placeholder 4">
            <a:extLst>
              <a:ext uri="{FF2B5EF4-FFF2-40B4-BE49-F238E27FC236}">
                <a16:creationId xmlns:a16="http://schemas.microsoft.com/office/drawing/2014/main" id="{564A176B-530D-46DF-8C22-CB3E325D3F2B}"/>
              </a:ext>
            </a:extLst>
          </p:cNvPr>
          <p:cNvSpPr>
            <a:spLocks noGrp="1"/>
          </p:cNvSpPr>
          <p:nvPr>
            <p:ph type="ftr" sz="quarter" idx="16"/>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7" name="Slide Number Placeholder 5">
            <a:extLst>
              <a:ext uri="{FF2B5EF4-FFF2-40B4-BE49-F238E27FC236}">
                <a16:creationId xmlns:a16="http://schemas.microsoft.com/office/drawing/2014/main" id="{464458CC-87E8-440C-A9E9-D8E1E0B49373}"/>
              </a:ext>
            </a:extLst>
          </p:cNvPr>
          <p:cNvSpPr>
            <a:spLocks noGrp="1"/>
          </p:cNvSpPr>
          <p:nvPr>
            <p:ph type="sldNum" sz="quarter" idx="17"/>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973501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D479CE-2DE1-4800-948F-385C3CF2080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F2DE27B3-A066-47FC-9ACB-6CB080C41199}"/>
              </a:ext>
            </a:extLst>
          </p:cNvPr>
          <p:cNvSpPr>
            <a:spLocks noGrp="1"/>
          </p:cNvSpPr>
          <p:nvPr>
            <p:ph type="title"/>
          </p:nvPr>
        </p:nvSpPr>
        <p:spPr>
          <a:xfrm>
            <a:off x="647701" y="1375939"/>
            <a:ext cx="5448300" cy="1240966"/>
          </a:xfrm>
        </p:spPr>
        <p:txBody>
          <a:bodyPr anchor="ctr">
            <a:normAutofit/>
          </a:bodyPr>
          <a:lstStyle>
            <a:lvl1pPr algn="l">
              <a:defRPr/>
            </a:lvl1pPr>
          </a:lstStyle>
          <a:p>
            <a:pPr algn="ctr"/>
            <a:r>
              <a:rPr lang="en-US"/>
              <a:t>Click to edit Master title style</a:t>
            </a:r>
            <a:endParaRPr lang="en-US" dirty="0"/>
          </a:p>
        </p:txBody>
      </p:sp>
      <p:sp>
        <p:nvSpPr>
          <p:cNvPr id="8" name="Content Placeholder 8">
            <a:extLst>
              <a:ext uri="{FF2B5EF4-FFF2-40B4-BE49-F238E27FC236}">
                <a16:creationId xmlns:a16="http://schemas.microsoft.com/office/drawing/2014/main" id="{0B2E2283-471F-4157-98F4-1943DA10BBDB}"/>
              </a:ext>
            </a:extLst>
          </p:cNvPr>
          <p:cNvSpPr>
            <a:spLocks noGrp="1"/>
          </p:cNvSpPr>
          <p:nvPr>
            <p:ph idx="1"/>
          </p:nvPr>
        </p:nvSpPr>
        <p:spPr>
          <a:xfrm>
            <a:off x="635001" y="2688119"/>
            <a:ext cx="5115674" cy="3507457"/>
          </a:xfrm>
        </p:spPr>
        <p:txBody>
          <a:bodyPr>
            <a:normAutofit/>
          </a:bodyPr>
          <a:lstStyle>
            <a:lvl1pPr marL="0" indent="0">
              <a:buNone/>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0F58127D-BBD9-4655-BEA6-9102178578CA}"/>
              </a:ext>
            </a:extLst>
          </p:cNvPr>
          <p:cNvSpPr>
            <a:spLocks noGrp="1"/>
          </p:cNvSpPr>
          <p:nvPr>
            <p:ph type="pic" sz="quarter" idx="13"/>
          </p:nvPr>
        </p:nvSpPr>
        <p:spPr>
          <a:xfrm>
            <a:off x="6748272" y="658368"/>
            <a:ext cx="4809744" cy="2606040"/>
          </a:xfrm>
          <a:solidFill>
            <a:schemeClr val="bg2">
              <a:lumMod val="50000"/>
              <a:lumOff val="50000"/>
            </a:schemeClr>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C4E959CE-E323-4F7E-9D53-6DE5DD86507E}"/>
              </a:ext>
            </a:extLst>
          </p:cNvPr>
          <p:cNvSpPr>
            <a:spLocks noGrp="1"/>
          </p:cNvSpPr>
          <p:nvPr>
            <p:ph type="pic" sz="quarter" idx="14"/>
          </p:nvPr>
        </p:nvSpPr>
        <p:spPr>
          <a:xfrm>
            <a:off x="6748272" y="3584448"/>
            <a:ext cx="4809744" cy="2606040"/>
          </a:xfrm>
          <a:solidFill>
            <a:schemeClr val="bg2">
              <a:lumMod val="50000"/>
              <a:lumOff val="50000"/>
            </a:schemeClr>
          </a:solidFill>
        </p:spPr>
        <p:txBody>
          <a:bodyPr/>
          <a:lstStyle/>
          <a:p>
            <a:r>
              <a:rPr lang="en-US"/>
              <a:t>Click icon to add picture</a:t>
            </a:r>
            <a:endParaRPr lang="en-US" dirty="0"/>
          </a:p>
        </p:txBody>
      </p:sp>
      <p:sp>
        <p:nvSpPr>
          <p:cNvPr id="15" name="Freeform: Shape 14">
            <a:extLst>
              <a:ext uri="{FF2B5EF4-FFF2-40B4-BE49-F238E27FC236}">
                <a16:creationId xmlns:a16="http://schemas.microsoft.com/office/drawing/2014/main" id="{65F4C50B-50BD-44F1-9148-992E83F5B874}"/>
              </a:ext>
              <a:ext uri="{C183D7F6-B498-43B3-948B-1728B52AA6E4}">
                <adec:decorative xmlns:adec="http://schemas.microsoft.com/office/drawing/2017/decorative" val="1"/>
              </a:ext>
            </a:extLst>
          </p:cNvPr>
          <p:cNvSpPr/>
          <p:nvPr userDrawn="1"/>
        </p:nvSpPr>
        <p:spPr>
          <a:xfrm flipH="1">
            <a:off x="825809"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20" name="Date Placeholder 3">
            <a:extLst>
              <a:ext uri="{FF2B5EF4-FFF2-40B4-BE49-F238E27FC236}">
                <a16:creationId xmlns:a16="http://schemas.microsoft.com/office/drawing/2014/main" id="{9764E3EF-900F-4400-84C4-63FBEBB8794A}"/>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21" name="Footer Placeholder 4">
            <a:extLst>
              <a:ext uri="{FF2B5EF4-FFF2-40B4-BE49-F238E27FC236}">
                <a16:creationId xmlns:a16="http://schemas.microsoft.com/office/drawing/2014/main" id="{3E1CB21E-42E2-4942-BCAD-66952AABB826}"/>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ABDF6841-1F86-481B-A857-4E5AC2672605}"/>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894128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2FD219BD-0F2E-4CDF-AEB4-C1D73E0F1DCA}"/>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5">
            <a:extLst>
              <a:ext uri="{FF2B5EF4-FFF2-40B4-BE49-F238E27FC236}">
                <a16:creationId xmlns:a16="http://schemas.microsoft.com/office/drawing/2014/main" id="{1A909C9B-71E1-4575-BD94-8C51142F0AB6}"/>
              </a:ext>
            </a:extLst>
          </p:cNvPr>
          <p:cNvSpPr>
            <a:spLocks noGrp="1"/>
          </p:cNvSpPr>
          <p:nvPr>
            <p:ph type="title"/>
          </p:nvPr>
        </p:nvSpPr>
        <p:spPr>
          <a:xfrm>
            <a:off x="485775" y="647700"/>
            <a:ext cx="3680395" cy="1403343"/>
          </a:xfrm>
        </p:spPr>
        <p:txBody>
          <a:bodyPr anchor="ctr">
            <a:normAutofit/>
          </a:bodyPr>
          <a:lstStyle>
            <a:lvl1pPr algn="ctr">
              <a:defRPr/>
            </a:lvl1pPr>
          </a:lstStyle>
          <a:p>
            <a:pPr algn="ctr"/>
            <a:r>
              <a:rPr lang="en-US"/>
              <a:t>Click to edit Master title style</a:t>
            </a:r>
            <a:endParaRPr lang="en-US" dirty="0"/>
          </a:p>
        </p:txBody>
      </p:sp>
      <p:sp>
        <p:nvSpPr>
          <p:cNvPr id="8" name="Content Placeholder 16">
            <a:extLst>
              <a:ext uri="{FF2B5EF4-FFF2-40B4-BE49-F238E27FC236}">
                <a16:creationId xmlns:a16="http://schemas.microsoft.com/office/drawing/2014/main" id="{3B6580BC-B32B-4393-8B19-2B3F6B90F37D}"/>
              </a:ext>
            </a:extLst>
          </p:cNvPr>
          <p:cNvSpPr>
            <a:spLocks noGrp="1"/>
          </p:cNvSpPr>
          <p:nvPr>
            <p:ph idx="1"/>
          </p:nvPr>
        </p:nvSpPr>
        <p:spPr>
          <a:xfrm>
            <a:off x="647701" y="2683104"/>
            <a:ext cx="3364358" cy="3673245"/>
          </a:xfrm>
        </p:spPr>
        <p:txBody>
          <a:bodyPr>
            <a:normAutofit/>
          </a:bodyPr>
          <a:lstStyle>
            <a:lvl1pPr marL="0" indent="0" algn="ct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20XX</a:t>
            </a:r>
          </a:p>
        </p:txBody>
      </p:sp>
      <p:sp>
        <p:nvSpPr>
          <p:cNvPr id="11" name="Picture Placeholder 10">
            <a:extLst>
              <a:ext uri="{FF2B5EF4-FFF2-40B4-BE49-F238E27FC236}">
                <a16:creationId xmlns:a16="http://schemas.microsoft.com/office/drawing/2014/main" id="{CB07FB4E-AACE-4322-82D4-4DA4A8161644}"/>
              </a:ext>
            </a:extLst>
          </p:cNvPr>
          <p:cNvSpPr>
            <a:spLocks noGrp="1"/>
          </p:cNvSpPr>
          <p:nvPr>
            <p:ph type="pic" sz="quarter" idx="13"/>
          </p:nvPr>
        </p:nvSpPr>
        <p:spPr>
          <a:xfrm>
            <a:off x="4575048" y="0"/>
            <a:ext cx="7616952" cy="6858000"/>
          </a:xfrm>
          <a:solidFill>
            <a:schemeClr val="bg2">
              <a:lumMod val="50000"/>
              <a:lumOff val="50000"/>
            </a:schemeClr>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cxnSp>
        <p:nvCxnSpPr>
          <p:cNvPr id="7" name="Straight Connector 6">
            <a:extLst>
              <a:ext uri="{FF2B5EF4-FFF2-40B4-BE49-F238E27FC236}">
                <a16:creationId xmlns:a16="http://schemas.microsoft.com/office/drawing/2014/main" id="{F4CA4665-3BE9-407E-884C-8EA287083C20}"/>
              </a:ext>
              <a:ext uri="{C183D7F6-B498-43B3-948B-1728B52AA6E4}">
                <adec:decorative xmlns:adec="http://schemas.microsoft.com/office/drawing/2017/decorative" val="1"/>
              </a:ext>
            </a:extLst>
          </p:cNvPr>
          <p:cNvCxnSpPr>
            <a:cxnSpLocks/>
          </p:cNvCxnSpPr>
          <p:nvPr userDrawn="1"/>
        </p:nvCxnSpPr>
        <p:spPr>
          <a:xfrm>
            <a:off x="1152099" y="2302005"/>
            <a:ext cx="2253018" cy="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0693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1C62-6E66-44D5-83D2-BADCC7373CD2}"/>
              </a:ext>
            </a:extLst>
          </p:cNvPr>
          <p:cNvSpPr>
            <a:spLocks noGrp="1"/>
          </p:cNvSpPr>
          <p:nvPr>
            <p:ph type="ctrTitle"/>
          </p:nvPr>
        </p:nvSpPr>
        <p:spPr>
          <a:xfrm>
            <a:off x="1838113" y="2851343"/>
            <a:ext cx="8490581" cy="1746195"/>
          </a:xfrm>
        </p:spPr>
        <p:txBody>
          <a:bodyPr anchor="b">
            <a:normAutofit/>
          </a:bodyPr>
          <a:lstStyle>
            <a:lvl1pPr algn="ctr">
              <a:lnSpc>
                <a:spcPct val="90000"/>
              </a:lnSpc>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0A7876-9D0C-4685-8088-6FED23C9B8F7}"/>
              </a:ext>
            </a:extLst>
          </p:cNvPr>
          <p:cNvSpPr>
            <a:spLocks noGrp="1"/>
          </p:cNvSpPr>
          <p:nvPr>
            <p:ph type="subTitle" idx="1"/>
          </p:nvPr>
        </p:nvSpPr>
        <p:spPr>
          <a:xfrm>
            <a:off x="2767350" y="4846921"/>
            <a:ext cx="6632107" cy="951488"/>
          </a:xfrm>
        </p:spPr>
        <p:txBody>
          <a:bodyPr>
            <a:normAutofit/>
          </a:bodyPr>
          <a:lstStyle>
            <a:lvl1pPr marL="0" indent="0" algn="ctr">
              <a:lnSpc>
                <a:spcPct val="150000"/>
              </a:lnSpc>
              <a:buNone/>
              <a:defRPr sz="1600" cap="all" spc="600" baseline="0">
                <a:solidFill>
                  <a:schemeClr val="tx2">
                    <a:alpha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Freeform: Shape 12">
            <a:extLst>
              <a:ext uri="{FF2B5EF4-FFF2-40B4-BE49-F238E27FC236}">
                <a16:creationId xmlns:a16="http://schemas.microsoft.com/office/drawing/2014/main" id="{1E679A24-160E-440A-9984-8923BC4B8DD8}"/>
              </a:ext>
            </a:extLst>
          </p:cNvPr>
          <p:cNvSpPr/>
          <p:nvPr/>
        </p:nvSpPr>
        <p:spPr>
          <a:xfrm rot="20618895" flipH="1">
            <a:off x="5561167" y="1911565"/>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65066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6100-27A9-4A24-9347-29B6A9BA46D8}"/>
              </a:ext>
            </a:extLst>
          </p:cNvPr>
          <p:cNvSpPr>
            <a:spLocks noGrp="1"/>
          </p:cNvSpPr>
          <p:nvPr>
            <p:ph type="title"/>
          </p:nvPr>
        </p:nvSpPr>
        <p:spPr>
          <a:xfrm>
            <a:off x="831850" y="1709738"/>
            <a:ext cx="10515600" cy="3117186"/>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A350C3-3185-4A0E-9E1F-504D7E6E0D11}"/>
              </a:ext>
            </a:extLst>
          </p:cNvPr>
          <p:cNvSpPr>
            <a:spLocks noGrp="1"/>
          </p:cNvSpPr>
          <p:nvPr>
            <p:ph type="body" idx="1"/>
          </p:nvPr>
        </p:nvSpPr>
        <p:spPr>
          <a:xfrm>
            <a:off x="831850" y="4826924"/>
            <a:ext cx="10515600" cy="1262726"/>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47571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FBF5B355-1608-4ECA-8C03-3ABD722BC611}"/>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868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588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18936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8136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5A6970-043A-47D8-B545-755078B0D7E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86AC1DD3-428F-4C39-A551-E13ABD51BDBF}"/>
              </a:ext>
            </a:extLst>
          </p:cNvPr>
          <p:cNvSpPr>
            <a:spLocks noGrp="1"/>
          </p:cNvSpPr>
          <p:nvPr>
            <p:ph type="title"/>
          </p:nvPr>
        </p:nvSpPr>
        <p:spPr>
          <a:xfrm>
            <a:off x="647699" y="647700"/>
            <a:ext cx="3483421" cy="2866599"/>
          </a:xfrm>
        </p:spPr>
        <p:txBody>
          <a:bodyPr>
            <a:normAutofit/>
          </a:bodyPr>
          <a:lstStyle/>
          <a:p>
            <a:pPr algn="r"/>
            <a:r>
              <a:rPr lang="en-US"/>
              <a:t>Click to edit Master title style</a:t>
            </a:r>
            <a:endParaRPr lang="en-US" dirty="0"/>
          </a:p>
        </p:txBody>
      </p:sp>
      <p:cxnSp>
        <p:nvCxnSpPr>
          <p:cNvPr id="7" name="Straight Connector 6">
            <a:extLst>
              <a:ext uri="{FF2B5EF4-FFF2-40B4-BE49-F238E27FC236}">
                <a16:creationId xmlns:a16="http://schemas.microsoft.com/office/drawing/2014/main" id="{0661C8BF-A13F-41C7-AD96-FF1FF2487316}"/>
              </a:ext>
              <a:ext uri="{C183D7F6-B498-43B3-948B-1728B52AA6E4}">
                <adec:decorative xmlns:adec="http://schemas.microsoft.com/office/drawing/2017/decorative" val="1"/>
              </a:ext>
            </a:extLst>
          </p:cNvPr>
          <p:cNvCxnSpPr>
            <a:cxnSpLocks/>
          </p:cNvCxnSpPr>
          <p:nvPr userDrawn="1"/>
        </p:nvCxnSpPr>
        <p:spPr>
          <a:xfrm>
            <a:off x="4572000" y="1344305"/>
            <a:ext cx="0" cy="1610436"/>
          </a:xfrm>
          <a:prstGeom prst="line">
            <a:avLst/>
          </a:prstGeom>
          <a:ln w="19050">
            <a:solidFill>
              <a:schemeClr val="accent1">
                <a:lumMod val="75000"/>
                <a:alpha val="7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8">
            <a:extLst>
              <a:ext uri="{FF2B5EF4-FFF2-40B4-BE49-F238E27FC236}">
                <a16:creationId xmlns:a16="http://schemas.microsoft.com/office/drawing/2014/main" id="{C48B2C18-58F4-4964-8F53-1A6C5CA463DE}"/>
              </a:ext>
            </a:extLst>
          </p:cNvPr>
          <p:cNvSpPr>
            <a:spLocks noGrp="1"/>
          </p:cNvSpPr>
          <p:nvPr>
            <p:ph idx="1"/>
          </p:nvPr>
        </p:nvSpPr>
        <p:spPr>
          <a:xfrm>
            <a:off x="5117909" y="647700"/>
            <a:ext cx="6401231" cy="2982604"/>
          </a:xfrm>
        </p:spPr>
        <p:txBody>
          <a:bodyPr anchor="ctr">
            <a:normAutofit/>
          </a:bodyPr>
          <a:lstStyle>
            <a:lvl1pPr marL="0" indent="0">
              <a:buNone/>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0AF7978-E274-4580-9576-25C42D06B28B}"/>
              </a:ext>
            </a:extLst>
          </p:cNvPr>
          <p:cNvSpPr>
            <a:spLocks noGrp="1"/>
          </p:cNvSpPr>
          <p:nvPr>
            <p:ph type="pic" sz="quarter" idx="13"/>
          </p:nvPr>
        </p:nvSpPr>
        <p:spPr>
          <a:xfrm>
            <a:off x="667512" y="4142232"/>
            <a:ext cx="2606040" cy="2075688"/>
          </a:xfrm>
          <a:solidFill>
            <a:schemeClr val="bg2">
              <a:lumMod val="50000"/>
              <a:lumOff val="50000"/>
            </a:schemeClr>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C26149A3-CFBC-4F7F-B065-171177885AF8}"/>
              </a:ext>
            </a:extLst>
          </p:cNvPr>
          <p:cNvSpPr>
            <a:spLocks noGrp="1"/>
          </p:cNvSpPr>
          <p:nvPr>
            <p:ph type="pic" sz="quarter" idx="15"/>
          </p:nvPr>
        </p:nvSpPr>
        <p:spPr>
          <a:xfrm>
            <a:off x="3416041" y="4142232"/>
            <a:ext cx="2606040" cy="2075688"/>
          </a:xfrm>
          <a:solidFill>
            <a:schemeClr val="bg2">
              <a:lumMod val="50000"/>
              <a:lumOff val="50000"/>
            </a:schemeClr>
          </a:solidFill>
        </p:spPr>
        <p:txBody>
          <a:bodyPr/>
          <a:lstStyle/>
          <a:p>
            <a:r>
              <a:rPr lang="en-US"/>
              <a:t>Click icon to add picture</a:t>
            </a:r>
            <a:endParaRPr lang="en-US" dirty="0"/>
          </a:p>
        </p:txBody>
      </p:sp>
      <p:sp>
        <p:nvSpPr>
          <p:cNvPr id="17" name="Picture Placeholder 13">
            <a:extLst>
              <a:ext uri="{FF2B5EF4-FFF2-40B4-BE49-F238E27FC236}">
                <a16:creationId xmlns:a16="http://schemas.microsoft.com/office/drawing/2014/main" id="{47CA6D41-6659-4919-BF3F-FCA2AB53F4FE}"/>
              </a:ext>
            </a:extLst>
          </p:cNvPr>
          <p:cNvSpPr>
            <a:spLocks noGrp="1"/>
          </p:cNvSpPr>
          <p:nvPr>
            <p:ph type="pic" sz="quarter" idx="16"/>
          </p:nvPr>
        </p:nvSpPr>
        <p:spPr>
          <a:xfrm>
            <a:off x="6164570" y="4142232"/>
            <a:ext cx="2606040" cy="2075688"/>
          </a:xfrm>
          <a:solidFill>
            <a:schemeClr val="bg2">
              <a:lumMod val="50000"/>
              <a:lumOff val="50000"/>
            </a:schemeClr>
          </a:solidFill>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20E6777B-4AD1-427E-904E-21086E731818}"/>
              </a:ext>
            </a:extLst>
          </p:cNvPr>
          <p:cNvSpPr>
            <a:spLocks noGrp="1"/>
          </p:cNvSpPr>
          <p:nvPr>
            <p:ph type="pic" sz="quarter" idx="14"/>
          </p:nvPr>
        </p:nvSpPr>
        <p:spPr>
          <a:xfrm>
            <a:off x="8913100" y="4142232"/>
            <a:ext cx="2606040" cy="2075688"/>
          </a:xfrm>
          <a:solidFill>
            <a:schemeClr val="bg2">
              <a:lumMod val="50000"/>
              <a:lumOff val="50000"/>
            </a:schemeClr>
          </a:solidFill>
        </p:spPr>
        <p:txBody>
          <a:bodyPr/>
          <a:lstStyle/>
          <a:p>
            <a:r>
              <a:rPr lang="en-US"/>
              <a:t>Click icon to add picture</a:t>
            </a:r>
            <a:endParaRPr lang="en-US" dirty="0"/>
          </a:p>
        </p:txBody>
      </p:sp>
      <p:sp>
        <p:nvSpPr>
          <p:cNvPr id="20" name="Date Placeholder 3">
            <a:extLst>
              <a:ext uri="{FF2B5EF4-FFF2-40B4-BE49-F238E27FC236}">
                <a16:creationId xmlns:a16="http://schemas.microsoft.com/office/drawing/2014/main" id="{7E0D4C96-36DA-4C90-B4F7-FD78F9F06EC4}"/>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21" name="Footer Placeholder 4">
            <a:extLst>
              <a:ext uri="{FF2B5EF4-FFF2-40B4-BE49-F238E27FC236}">
                <a16:creationId xmlns:a16="http://schemas.microsoft.com/office/drawing/2014/main" id="{DCC27624-76B0-4BB8-B6D9-C01BCCE65729}"/>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E5D71582-7D60-491E-945E-00A9A6A2E4D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1718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283E6C1-A698-44ED-B112-2185C527C814}"/>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itle 7">
            <a:extLst>
              <a:ext uri="{FF2B5EF4-FFF2-40B4-BE49-F238E27FC236}">
                <a16:creationId xmlns:a16="http://schemas.microsoft.com/office/drawing/2014/main" id="{B8DA9715-F69D-45C0-8C20-D23271722306}"/>
              </a:ext>
            </a:extLst>
          </p:cNvPr>
          <p:cNvSpPr>
            <a:spLocks noGrp="1"/>
          </p:cNvSpPr>
          <p:nvPr>
            <p:ph type="title"/>
          </p:nvPr>
        </p:nvSpPr>
        <p:spPr>
          <a:xfrm>
            <a:off x="845164" y="1034470"/>
            <a:ext cx="10515600" cy="899783"/>
          </a:xfrm>
        </p:spPr>
        <p:txBody>
          <a:bodyPr wrap="none" anchor="ctr">
            <a:noAutofit/>
          </a:bodyPr>
          <a:lstStyle>
            <a:lvl1pPr algn="l">
              <a:spcBef>
                <a:spcPts val="0"/>
              </a:spcBef>
              <a:defRPr baseline="0"/>
            </a:lvl1pPr>
          </a:lstStyle>
          <a:p>
            <a:pPr algn="ctr"/>
            <a:r>
              <a:rPr lang="en-US"/>
              <a:t>Click to edit Master title style</a:t>
            </a:r>
            <a:endParaRPr lang="en-US" dirty="0"/>
          </a:p>
        </p:txBody>
      </p:sp>
      <p:sp>
        <p:nvSpPr>
          <p:cNvPr id="10" name="Text Placeholder 9">
            <a:extLst>
              <a:ext uri="{FF2B5EF4-FFF2-40B4-BE49-F238E27FC236}">
                <a16:creationId xmlns:a16="http://schemas.microsoft.com/office/drawing/2014/main" id="{EA11834F-2E86-44CF-9B7B-879C54D3E3DE}"/>
              </a:ext>
            </a:extLst>
          </p:cNvPr>
          <p:cNvSpPr>
            <a:spLocks noGrp="1"/>
          </p:cNvSpPr>
          <p:nvPr>
            <p:ph type="body" sz="quarter" idx="16" hasCustomPrompt="1"/>
          </p:nvPr>
        </p:nvSpPr>
        <p:spPr>
          <a:xfrm>
            <a:off x="845164" y="1900962"/>
            <a:ext cx="10112375" cy="1954213"/>
          </a:xfrm>
        </p:spPr>
        <p:txBody>
          <a:bodyPr anchor="t"/>
          <a:lstStyle>
            <a:lvl1pPr marL="0" indent="0" algn="just">
              <a:buNone/>
              <a:defRPr baseline="0"/>
            </a:lvl1pPr>
            <a:lvl2pPr marL="274320" indent="0" algn="ctr">
              <a:buFont typeface="Arial" panose="020B0604020202020204" pitchFamily="34" charset="0"/>
              <a:buNone/>
              <a:defRPr/>
            </a:lvl2pPr>
            <a:lvl3pPr marL="228600" indent="0" algn="ctr">
              <a:buNone/>
              <a:defRPr/>
            </a:lvl3pPr>
            <a:lvl4pPr marL="640080" indent="0" algn="ctr">
              <a:buFont typeface="Arial" panose="020B0604020202020204" pitchFamily="34" charset="0"/>
              <a:buNone/>
              <a:defRPr/>
            </a:lvl4pPr>
            <a:lvl5pPr marL="685800" indent="0" algn="ctr">
              <a:buNone/>
              <a:defRPr/>
            </a:lvl5pPr>
          </a:lstStyle>
          <a:p>
            <a:pPr lvl="0"/>
            <a:r>
              <a:rPr lang="en-US" dirty="0"/>
              <a:t>Click to add text</a:t>
            </a:r>
          </a:p>
        </p:txBody>
      </p:sp>
      <p:sp>
        <p:nvSpPr>
          <p:cNvPr id="13" name="Picture Placeholder 12">
            <a:extLst>
              <a:ext uri="{FF2B5EF4-FFF2-40B4-BE49-F238E27FC236}">
                <a16:creationId xmlns:a16="http://schemas.microsoft.com/office/drawing/2014/main" id="{06B13C98-6A68-488A-A861-3651BEFFDB91}"/>
              </a:ext>
            </a:extLst>
          </p:cNvPr>
          <p:cNvSpPr>
            <a:spLocks noGrp="1"/>
          </p:cNvSpPr>
          <p:nvPr>
            <p:ph type="pic" sz="quarter" idx="13"/>
          </p:nvPr>
        </p:nvSpPr>
        <p:spPr>
          <a:xfrm>
            <a:off x="0" y="4160520"/>
            <a:ext cx="4067175" cy="2697480"/>
          </a:xfrm>
          <a:solidFill>
            <a:schemeClr val="bg2">
              <a:lumMod val="50000"/>
              <a:lumOff val="50000"/>
            </a:schemeClr>
          </a:solidFill>
        </p:spPr>
        <p:txBody>
          <a:bodyPr/>
          <a:lstStyle/>
          <a:p>
            <a:r>
              <a:rPr lang="en-US"/>
              <a:t>Click icon to add picture</a:t>
            </a:r>
            <a:endParaRPr lang="en-US" dirty="0"/>
          </a:p>
        </p:txBody>
      </p:sp>
      <p:sp>
        <p:nvSpPr>
          <p:cNvPr id="18" name="Date Placeholder 3">
            <a:extLst>
              <a:ext uri="{FF2B5EF4-FFF2-40B4-BE49-F238E27FC236}">
                <a16:creationId xmlns:a16="http://schemas.microsoft.com/office/drawing/2014/main" id="{2938ABF9-B914-4702-BD3C-440D785C4B8E}"/>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4" name="Picture Placeholder 12">
            <a:extLst>
              <a:ext uri="{FF2B5EF4-FFF2-40B4-BE49-F238E27FC236}">
                <a16:creationId xmlns:a16="http://schemas.microsoft.com/office/drawing/2014/main" id="{A8DDEC8E-7A5B-45B1-87C2-928F65F6DC8B}"/>
              </a:ext>
            </a:extLst>
          </p:cNvPr>
          <p:cNvSpPr>
            <a:spLocks noGrp="1"/>
          </p:cNvSpPr>
          <p:nvPr>
            <p:ph type="pic" sz="quarter" idx="14"/>
          </p:nvPr>
        </p:nvSpPr>
        <p:spPr>
          <a:xfrm>
            <a:off x="4059936" y="4160520"/>
            <a:ext cx="4133088" cy="2697480"/>
          </a:xfrm>
          <a:solidFill>
            <a:schemeClr val="bg2">
              <a:lumMod val="50000"/>
              <a:lumOff val="50000"/>
            </a:schemeClr>
          </a:solidFill>
        </p:spPr>
        <p:txBody>
          <a:bodyPr/>
          <a:lstStyle/>
          <a:p>
            <a:r>
              <a:rPr lang="en-US"/>
              <a:t>Click icon to add picture</a:t>
            </a:r>
            <a:endParaRPr lang="en-US" dirty="0"/>
          </a:p>
        </p:txBody>
      </p:sp>
      <p:sp>
        <p:nvSpPr>
          <p:cNvPr id="19" name="Footer Placeholder 4">
            <a:extLst>
              <a:ext uri="{FF2B5EF4-FFF2-40B4-BE49-F238E27FC236}">
                <a16:creationId xmlns:a16="http://schemas.microsoft.com/office/drawing/2014/main" id="{3D694128-BF72-4548-B72F-CAFBFD2346E1}"/>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5" name="Picture Placeholder 12">
            <a:extLst>
              <a:ext uri="{FF2B5EF4-FFF2-40B4-BE49-F238E27FC236}">
                <a16:creationId xmlns:a16="http://schemas.microsoft.com/office/drawing/2014/main" id="{5E558F1D-66DC-426F-B815-D10EB6BC4E0B}"/>
              </a:ext>
            </a:extLst>
          </p:cNvPr>
          <p:cNvSpPr>
            <a:spLocks noGrp="1"/>
          </p:cNvSpPr>
          <p:nvPr>
            <p:ph type="pic" sz="quarter" idx="15"/>
          </p:nvPr>
        </p:nvSpPr>
        <p:spPr>
          <a:xfrm>
            <a:off x="8193024" y="4160520"/>
            <a:ext cx="4005072" cy="2697480"/>
          </a:xfrm>
          <a:solidFill>
            <a:schemeClr val="bg2">
              <a:lumMod val="50000"/>
              <a:lumOff val="50000"/>
            </a:schemeClr>
          </a:solidFill>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3EC1452B-8D51-4F49-9A26-8D49BCE7AABB}"/>
              </a:ext>
              <a:ext uri="{C183D7F6-B498-43B3-948B-1728B52AA6E4}">
                <adec:decorative xmlns:adec="http://schemas.microsoft.com/office/drawing/2017/decorative" val="1"/>
              </a:ext>
            </a:extLst>
          </p:cNvPr>
          <p:cNvCxnSpPr>
            <a:cxnSpLocks/>
          </p:cNvCxnSpPr>
          <p:nvPr userDrawn="1"/>
        </p:nvCxnSpPr>
        <p:spPr>
          <a:xfrm>
            <a:off x="3950899" y="1555564"/>
            <a:ext cx="4290204" cy="0"/>
          </a:xfrm>
          <a:prstGeom prst="line">
            <a:avLst/>
          </a:prstGeom>
          <a:ln w="19050">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68719BE9-7631-4214-B581-04437DDA5C17}"/>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473976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6AF1EB8-173E-4BDF-9FB9-340DC5FC2686}"/>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B44A6C40-5A2B-4859-A8AE-52464ACB654F}"/>
              </a:ext>
            </a:extLst>
          </p:cNvPr>
          <p:cNvSpPr>
            <a:spLocks noGrp="1"/>
          </p:cNvSpPr>
          <p:nvPr>
            <p:ph type="ctrTitle"/>
          </p:nvPr>
        </p:nvSpPr>
        <p:spPr>
          <a:xfrm>
            <a:off x="647700" y="5059252"/>
            <a:ext cx="6874327" cy="1209275"/>
          </a:xfrm>
        </p:spPr>
        <p:txBody>
          <a:bodyPr anchor="ctr">
            <a:normAutofit/>
          </a:bodyPr>
          <a:lstStyle>
            <a:lvl1pPr algn="l">
              <a:defRPr/>
            </a:lvl1pPr>
          </a:lstStyle>
          <a:p>
            <a:pPr algn="r"/>
            <a:r>
              <a:rPr lang="en-US" sz="4000"/>
              <a:t>Click to edit Master title style</a:t>
            </a:r>
            <a:endParaRPr lang="en-US" sz="4000" dirty="0"/>
          </a:p>
        </p:txBody>
      </p:sp>
      <p:sp>
        <p:nvSpPr>
          <p:cNvPr id="17" name="Subtitle 2">
            <a:extLst>
              <a:ext uri="{FF2B5EF4-FFF2-40B4-BE49-F238E27FC236}">
                <a16:creationId xmlns:a16="http://schemas.microsoft.com/office/drawing/2014/main" id="{4839C935-8C88-4E41-9CDE-772FDA3DD94F}"/>
              </a:ext>
            </a:extLst>
          </p:cNvPr>
          <p:cNvSpPr>
            <a:spLocks noGrp="1"/>
          </p:cNvSpPr>
          <p:nvPr>
            <p:ph type="subTitle" idx="1"/>
          </p:nvPr>
        </p:nvSpPr>
        <p:spPr>
          <a:xfrm>
            <a:off x="8098970" y="5056632"/>
            <a:ext cx="3392445" cy="1207008"/>
          </a:xfrm>
        </p:spPr>
        <p:txBody>
          <a:bodyPr anchor="ctr">
            <a:normAutofit/>
          </a:bodyPr>
          <a:lstStyle>
            <a:lvl1pPr marL="0" indent="0">
              <a:buNone/>
              <a:defRPr/>
            </a:lvl1pPr>
          </a:lstStyle>
          <a:p>
            <a:pPr algn="l"/>
            <a:r>
              <a:rPr lang="en-US" sz="1600"/>
              <a:t>Click to edit Master subtitle style</a:t>
            </a:r>
            <a:endParaRPr lang="en-US" sz="1600" dirty="0"/>
          </a:p>
        </p:txBody>
      </p:sp>
      <p:cxnSp>
        <p:nvCxnSpPr>
          <p:cNvPr id="19" name="Straight Connector 18">
            <a:extLst>
              <a:ext uri="{FF2B5EF4-FFF2-40B4-BE49-F238E27FC236}">
                <a16:creationId xmlns:a16="http://schemas.microsoft.com/office/drawing/2014/main" id="{30C6FCBF-78C9-4160-8C8D-C0846C6D2B40}"/>
              </a:ext>
              <a:ext uri="{C183D7F6-B498-43B3-948B-1728B52AA6E4}">
                <adec:decorative xmlns:adec="http://schemas.microsoft.com/office/drawing/2017/decorative" val="1"/>
              </a:ext>
            </a:extLst>
          </p:cNvPr>
          <p:cNvCxnSpPr>
            <a:cxnSpLocks/>
          </p:cNvCxnSpPr>
          <p:nvPr userDrawn="1"/>
        </p:nvCxnSpPr>
        <p:spPr>
          <a:xfrm>
            <a:off x="7810499" y="5187442"/>
            <a:ext cx="0" cy="875607"/>
          </a:xfrm>
          <a:prstGeom prst="line">
            <a:avLst/>
          </a:prstGeom>
          <a:ln w="15875">
            <a:solidFill>
              <a:schemeClr val="accent1">
                <a:lumMod val="75000"/>
                <a:alpha val="82000"/>
              </a:schemeClr>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6950CA0E-635B-46DC-8900-0DD2B472AF19}"/>
              </a:ext>
            </a:extLst>
          </p:cNvPr>
          <p:cNvSpPr>
            <a:spLocks noGrp="1"/>
          </p:cNvSpPr>
          <p:nvPr>
            <p:ph type="pic" sz="quarter" idx="13"/>
          </p:nvPr>
        </p:nvSpPr>
        <p:spPr>
          <a:xfrm>
            <a:off x="1524" y="0"/>
            <a:ext cx="12188952" cy="4562856"/>
          </a:xfrm>
          <a:solidFill>
            <a:schemeClr val="bg2">
              <a:lumMod val="50000"/>
              <a:lumOff val="5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114573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811756"/>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2" name="Date Placeholder 3">
            <a:extLst>
              <a:ext uri="{FF2B5EF4-FFF2-40B4-BE49-F238E27FC236}">
                <a16:creationId xmlns:a16="http://schemas.microsoft.com/office/drawing/2014/main" id="{F31BABDF-AA85-4A10-A98B-507CF2428AD6}"/>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3" name="Footer Placeholder 4">
            <a:extLst>
              <a:ext uri="{FF2B5EF4-FFF2-40B4-BE49-F238E27FC236}">
                <a16:creationId xmlns:a16="http://schemas.microsoft.com/office/drawing/2014/main" id="{58717800-ADD4-4E93-B0D0-271E7848D565}"/>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70AC3ECC-84E8-497F-BC52-5189149B0392}"/>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95397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ab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2438403"/>
            <a:ext cx="10515600" cy="35452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C1976FF6-0FAE-4806-A07E-BE4D7411681F}"/>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0" name="Footer Placeholder 4">
            <a:extLst>
              <a:ext uri="{FF2B5EF4-FFF2-40B4-BE49-F238E27FC236}">
                <a16:creationId xmlns:a16="http://schemas.microsoft.com/office/drawing/2014/main" id="{842FFD90-937D-4551-9F0C-7A5B0C78E51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BED25ED3-40D6-4D4C-BEF6-506E3E31B2A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78619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8FC83D-BE6C-46F7-A2C9-654DF8EBE0D6}"/>
              </a:ext>
            </a:extLst>
          </p:cNvPr>
          <p:cNvSpPr>
            <a:spLocks noGrp="1"/>
          </p:cNvSpPr>
          <p:nvPr>
            <p:ph type="ctrTitle"/>
          </p:nvPr>
        </p:nvSpPr>
        <p:spPr>
          <a:xfrm>
            <a:off x="653733" y="1679441"/>
            <a:ext cx="10890565" cy="589966"/>
          </a:xfrm>
        </p:spPr>
        <p:txBody>
          <a:bodyPr>
            <a:normAutofit fontScale="90000"/>
          </a:bodyPr>
          <a:lstStyle>
            <a:lvl1pPr algn="ctr">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8CC3F9D0-953E-45A7-BFD7-C86C68B23298}"/>
              </a:ext>
            </a:extLst>
          </p:cNvPr>
          <p:cNvSpPr>
            <a:spLocks noGrp="1"/>
          </p:cNvSpPr>
          <p:nvPr>
            <p:ph type="subTitle" idx="1"/>
          </p:nvPr>
        </p:nvSpPr>
        <p:spPr>
          <a:xfrm>
            <a:off x="2163726" y="2273661"/>
            <a:ext cx="7910623" cy="447630"/>
          </a:xfrm>
        </p:spPr>
        <p:txBody>
          <a:bodyPr>
            <a:normAutofit/>
          </a:bodyPr>
          <a:lstStyle>
            <a:lvl1pPr marL="0" indent="0" algn="ctr">
              <a:buNone/>
              <a:defRPr/>
            </a:lvl1pPr>
          </a:lstStyle>
          <a:p>
            <a:r>
              <a:rPr lang="en-US" sz="1600"/>
              <a:t>Click to edit Master subtitle style</a:t>
            </a:r>
            <a:endParaRPr lang="en-US" sz="1600" dirty="0"/>
          </a:p>
        </p:txBody>
      </p:sp>
      <p:sp>
        <p:nvSpPr>
          <p:cNvPr id="7" name="Freeform: Shape 6">
            <a:extLst>
              <a:ext uri="{FF2B5EF4-FFF2-40B4-BE49-F238E27FC236}">
                <a16:creationId xmlns:a16="http://schemas.microsoft.com/office/drawing/2014/main" id="{D736BCE2-FC35-4992-A912-AF5A5C4ECE46}"/>
              </a:ext>
              <a:ext uri="{C183D7F6-B498-43B3-948B-1728B52AA6E4}">
                <adec:decorative xmlns:adec="http://schemas.microsoft.com/office/drawing/2017/decorative" val="1"/>
              </a:ext>
            </a:extLst>
          </p:cNvPr>
          <p:cNvSpPr/>
          <p:nvPr userDrawn="1"/>
        </p:nvSpPr>
        <p:spPr>
          <a:xfrm flipH="1">
            <a:off x="5507004"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1" name="Picture Placeholder 10">
            <a:extLst>
              <a:ext uri="{FF2B5EF4-FFF2-40B4-BE49-F238E27FC236}">
                <a16:creationId xmlns:a16="http://schemas.microsoft.com/office/drawing/2014/main" id="{84AA409B-17E7-4D49-8F3B-D390302E2418}"/>
              </a:ext>
            </a:extLst>
          </p:cNvPr>
          <p:cNvSpPr>
            <a:spLocks noGrp="1"/>
          </p:cNvSpPr>
          <p:nvPr>
            <p:ph type="pic" sz="quarter" idx="13"/>
          </p:nvPr>
        </p:nvSpPr>
        <p:spPr>
          <a:xfrm>
            <a:off x="658368" y="3063240"/>
            <a:ext cx="5321808" cy="3154680"/>
          </a:xfrm>
          <a:solidFill>
            <a:schemeClr val="bg2">
              <a:lumMod val="50000"/>
              <a:lumOff val="50000"/>
            </a:schemeClr>
          </a:solidFill>
        </p:spPr>
        <p:txBody>
          <a:bodyPr/>
          <a:lstStyle/>
          <a:p>
            <a:r>
              <a:rPr lang="en-US"/>
              <a:t>Click icon to add picture</a:t>
            </a:r>
            <a:endParaRPr lang="en-US" dirty="0"/>
          </a:p>
        </p:txBody>
      </p:sp>
      <p:sp>
        <p:nvSpPr>
          <p:cNvPr id="13" name="Picture Placeholder 10">
            <a:extLst>
              <a:ext uri="{FF2B5EF4-FFF2-40B4-BE49-F238E27FC236}">
                <a16:creationId xmlns:a16="http://schemas.microsoft.com/office/drawing/2014/main" id="{C4FB1A9C-83D8-426D-B62B-A5F7457A9695}"/>
              </a:ext>
            </a:extLst>
          </p:cNvPr>
          <p:cNvSpPr>
            <a:spLocks noGrp="1"/>
          </p:cNvSpPr>
          <p:nvPr>
            <p:ph type="pic" sz="quarter" idx="14"/>
          </p:nvPr>
        </p:nvSpPr>
        <p:spPr>
          <a:xfrm>
            <a:off x="6217920" y="3063240"/>
            <a:ext cx="5321808" cy="3154680"/>
          </a:xfrm>
          <a:solidFill>
            <a:schemeClr val="bg2">
              <a:lumMod val="50000"/>
              <a:lumOff val="50000"/>
            </a:schemeClr>
          </a:solidFill>
        </p:spPr>
        <p:txBody>
          <a:bodyPr/>
          <a:lstStyle/>
          <a:p>
            <a:r>
              <a:rPr lang="en-US"/>
              <a:t>Click icon to add picture</a:t>
            </a:r>
            <a:endParaRPr lang="en-US" dirty="0"/>
          </a:p>
        </p:txBody>
      </p:sp>
      <p:sp>
        <p:nvSpPr>
          <p:cNvPr id="10" name="Date Placeholder 3">
            <a:extLst>
              <a:ext uri="{FF2B5EF4-FFF2-40B4-BE49-F238E27FC236}">
                <a16:creationId xmlns:a16="http://schemas.microsoft.com/office/drawing/2014/main" id="{94DD44DD-0676-4A2C-9EC4-8E209307EB0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2" name="Footer Placeholder 4">
            <a:extLst>
              <a:ext uri="{FF2B5EF4-FFF2-40B4-BE49-F238E27FC236}">
                <a16:creationId xmlns:a16="http://schemas.microsoft.com/office/drawing/2014/main" id="{969BC53C-DA37-4270-B44D-B7A92152AAD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9AFE14D8-0C2B-4AA6-AE7E-75C2C63C245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54679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479255"/>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F9828424-127F-4F45-AF20-1DAA152557D3}"/>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0" name="Footer Placeholder 4">
            <a:extLst>
              <a:ext uri="{FF2B5EF4-FFF2-40B4-BE49-F238E27FC236}">
                <a16:creationId xmlns:a16="http://schemas.microsoft.com/office/drawing/2014/main" id="{F5D83CCE-F7E1-4106-84E1-6C261DDBB19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28126735-73E8-4B98-81A3-AAE94B69F65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432294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1A14-BCE3-4322-A314-ABFB09FBB4B2}"/>
              </a:ext>
            </a:extLst>
          </p:cNvPr>
          <p:cNvSpPr>
            <a:spLocks noGrp="1"/>
          </p:cNvSpPr>
          <p:nvPr>
            <p:ph type="title"/>
          </p:nvPr>
        </p:nvSpPr>
        <p:spPr>
          <a:xfrm>
            <a:off x="838200" y="716213"/>
            <a:ext cx="10515600" cy="2212258"/>
          </a:xfrm>
        </p:spPr>
        <p:txBody>
          <a:bodyPr anchor="t"/>
          <a:lstStyle/>
          <a:p>
            <a:r>
              <a:rPr lang="en-US"/>
              <a:t>Click to edit Master title style</a:t>
            </a:r>
            <a:endParaRPr lang="en-US" dirty="0"/>
          </a:p>
        </p:txBody>
      </p:sp>
      <p:sp>
        <p:nvSpPr>
          <p:cNvPr id="6" name="Date Placeholder 3">
            <a:extLst>
              <a:ext uri="{FF2B5EF4-FFF2-40B4-BE49-F238E27FC236}">
                <a16:creationId xmlns:a16="http://schemas.microsoft.com/office/drawing/2014/main" id="{3DAC2D8E-199B-430A-BB5F-3EB5B76D6F79}"/>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7" name="Footer Placeholder 4">
            <a:extLst>
              <a:ext uri="{FF2B5EF4-FFF2-40B4-BE49-F238E27FC236}">
                <a16:creationId xmlns:a16="http://schemas.microsoft.com/office/drawing/2014/main" id="{DCAAF529-3AC9-470F-8794-0C49670804A4}"/>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8" name="Slide Number Placeholder 5">
            <a:extLst>
              <a:ext uri="{FF2B5EF4-FFF2-40B4-BE49-F238E27FC236}">
                <a16:creationId xmlns:a16="http://schemas.microsoft.com/office/drawing/2014/main" id="{B3327F51-D49D-4DCE-9CDC-3B94731A49A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391290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B555E-8FF5-457E-B328-53ABDB595951}"/>
              </a:ext>
            </a:extLst>
          </p:cNvPr>
          <p:cNvSpPr>
            <a:spLocks noGrp="1"/>
          </p:cNvSpPr>
          <p:nvPr>
            <p:ph type="title"/>
          </p:nvPr>
        </p:nvSpPr>
        <p:spPr>
          <a:xfrm>
            <a:off x="838200" y="662427"/>
            <a:ext cx="10515600" cy="8197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A64ED7-3275-4F98-88B1-4F0832514730}"/>
              </a:ext>
            </a:extLst>
          </p:cNvPr>
          <p:cNvSpPr>
            <a:spLocks noGrp="1"/>
          </p:cNvSpPr>
          <p:nvPr>
            <p:ph type="body" idx="1"/>
          </p:nvPr>
        </p:nvSpPr>
        <p:spPr>
          <a:xfrm>
            <a:off x="838200" y="1661459"/>
            <a:ext cx="10515600" cy="43406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F0BCFA-771C-4297-8ACE-974191C7054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5" name="Footer Placeholder 4">
            <a:extLst>
              <a:ext uri="{FF2B5EF4-FFF2-40B4-BE49-F238E27FC236}">
                <a16:creationId xmlns:a16="http://schemas.microsoft.com/office/drawing/2014/main" id="{87E317DE-CC16-4596-92A2-460BC081EA7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6" name="Slide Number Placeholder 5">
            <a:extLst>
              <a:ext uri="{FF2B5EF4-FFF2-40B4-BE49-F238E27FC236}">
                <a16:creationId xmlns:a16="http://schemas.microsoft.com/office/drawing/2014/main" id="{A786E724-AEC3-4D96-A62C-C286B703F15B}"/>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624592867"/>
      </p:ext>
    </p:extLst>
  </p:cSld>
  <p:clrMap bg1="dk1" tx1="lt1" bg2="dk2" tx2="lt2" accent1="accent1" accent2="accent2" accent3="accent3" accent4="accent4" accent5="accent5" accent6="accent6" hlink="hlink" folHlink="folHlink"/>
  <p:sldLayoutIdLst>
    <p:sldLayoutId id="2147483665" r:id="rId1"/>
    <p:sldLayoutId id="2147483664" r:id="rId2"/>
    <p:sldLayoutId id="2147483663" r:id="rId3"/>
    <p:sldLayoutId id="2147483661" r:id="rId4"/>
    <p:sldLayoutId id="2147483650" r:id="rId5"/>
    <p:sldLayoutId id="2147483671" r:id="rId6"/>
    <p:sldLayoutId id="2147483670" r:id="rId7"/>
    <p:sldLayoutId id="2147483672" r:id="rId8"/>
    <p:sldLayoutId id="2147483654" r:id="rId9"/>
    <p:sldLayoutId id="2147483653" r:id="rId10"/>
    <p:sldLayoutId id="2147483667" r:id="rId11"/>
    <p:sldLayoutId id="2147483668" r:id="rId12"/>
    <p:sldLayoutId id="2147483669" r:id="rId13"/>
    <p:sldLayoutId id="2147483649" r:id="rId14"/>
    <p:sldLayoutId id="2147483651" r:id="rId15"/>
    <p:sldLayoutId id="2147483652" r:id="rId16"/>
    <p:sldLayoutId id="2147483655" r:id="rId17"/>
    <p:sldLayoutId id="2147483656" r:id="rId18"/>
    <p:sldLayoutId id="2147483657" r:id="rId19"/>
  </p:sldLayoutIdLst>
  <p:hf hdr="0"/>
  <p:txStyles>
    <p:title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552">
          <p15:clr>
            <a:srgbClr val="F26B43"/>
          </p15:clr>
        </p15:guide>
        <p15:guide id="3" pos="528">
          <p15:clr>
            <a:srgbClr val="F26B43"/>
          </p15:clr>
        </p15:guide>
        <p15:guide id="4" orient="horz" pos="3912">
          <p15:clr>
            <a:srgbClr val="F26B43"/>
          </p15:clr>
        </p15:guide>
        <p15:guide id="5" orient="horz" pos="408">
          <p15:clr>
            <a:srgbClr val="F26B43"/>
          </p15:clr>
        </p15:guide>
        <p15:guide id="6" pos="7152">
          <p15:clr>
            <a:srgbClr val="F26B43"/>
          </p15:clr>
        </p15:guide>
        <p15:guide id="7" pos="2880">
          <p15:clr>
            <a:srgbClr val="F26B43"/>
          </p15:clr>
        </p15:guide>
        <p15:guide id="8" pos="4248">
          <p15:clr>
            <a:srgbClr val="F26B43"/>
          </p15:clr>
        </p15:guide>
        <p15:guide id="9" orient="horz" pos="600">
          <p15:clr>
            <a:srgbClr val="F26B43"/>
          </p15:clr>
        </p15:guide>
        <p15:guide id="10" orient="horz" pos="3792">
          <p15:clr>
            <a:srgbClr val="F26B43"/>
          </p15:clr>
        </p15:guide>
        <p15:guide id="11" pos="7272">
          <p15:clr>
            <a:srgbClr val="F26B43"/>
          </p15:clr>
        </p15:guide>
        <p15:guide id="12" pos="408">
          <p15:clr>
            <a:srgbClr val="F26B43"/>
          </p15:clr>
        </p15:guide>
        <p15:guide id="13" pos="4920">
          <p15:clr>
            <a:srgbClr val="F26B43"/>
          </p15:clr>
        </p15:guide>
        <p15:guide id="14" pos="22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jpeg"/><Relationship Id="rId5" Type="http://schemas.openxmlformats.org/officeDocument/2006/relationships/hyperlink" Target="https://github.com/gbeinars"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5.xml"/><Relationship Id="rId7" Type="http://schemas.openxmlformats.org/officeDocument/2006/relationships/diagramQuickStyle" Target="../diagrams/quickStyle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12.xml"/><Relationship Id="rId9" Type="http://schemas.microsoft.com/office/2007/relationships/diagramDrawing" Target="../diagrams/drawing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0.png"/><Relationship Id="rId5" Type="http://schemas.openxmlformats.org/officeDocument/2006/relationships/hyperlink" Target="https://gbeinars.wixsite.com/my-site" TargetMode="External"/><Relationship Id="rId4" Type="http://schemas.openxmlformats.org/officeDocument/2006/relationships/hyperlink" Target="https://github.com/gbeinar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2737/RDS-2013-0009.4"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5.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5.xml"/><Relationship Id="rId7" Type="http://schemas.openxmlformats.org/officeDocument/2006/relationships/diagramQuickStyle" Target="../diagrams/quickStyle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8.xm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A3385-7A97-4B91-90E4-313A5F6486BE}"/>
              </a:ext>
            </a:extLst>
          </p:cNvPr>
          <p:cNvSpPr>
            <a:spLocks noGrp="1"/>
          </p:cNvSpPr>
          <p:nvPr>
            <p:ph type="ctrTitle"/>
          </p:nvPr>
        </p:nvSpPr>
        <p:spPr>
          <a:xfrm>
            <a:off x="684361" y="428903"/>
            <a:ext cx="3071005" cy="3051391"/>
          </a:xfrm>
        </p:spPr>
        <p:txBody>
          <a:bodyPr vert="horz" lIns="91440" tIns="45720" rIns="91440" bIns="45720" rtlCol="0" anchor="b" anchorCtr="0">
            <a:normAutofit/>
          </a:bodyPr>
          <a:lstStyle/>
          <a:p>
            <a:r>
              <a:rPr lang="en-US" dirty="0"/>
              <a:t>Predicting Forest Fires in the US</a:t>
            </a:r>
          </a:p>
        </p:txBody>
      </p:sp>
      <p:sp>
        <p:nvSpPr>
          <p:cNvPr id="5" name="Subtitle 4">
            <a:extLst>
              <a:ext uri="{FF2B5EF4-FFF2-40B4-BE49-F238E27FC236}">
                <a16:creationId xmlns:a16="http://schemas.microsoft.com/office/drawing/2014/main" id="{6D600243-42CA-42D2-A56A-C6924D272A5B}"/>
              </a:ext>
            </a:extLst>
          </p:cNvPr>
          <p:cNvSpPr>
            <a:spLocks noGrp="1"/>
          </p:cNvSpPr>
          <p:nvPr>
            <p:ph type="subTitle" idx="1"/>
          </p:nvPr>
        </p:nvSpPr>
        <p:spPr>
          <a:xfrm>
            <a:off x="1" y="5116529"/>
            <a:ext cx="4383024" cy="772543"/>
          </a:xfrm>
        </p:spPr>
        <p:txBody>
          <a:bodyPr vert="horz" lIns="91440" tIns="45720" rIns="91440" bIns="45720" rtlCol="0" anchor="t">
            <a:normAutofit fontScale="55000" lnSpcReduction="20000"/>
          </a:bodyPr>
          <a:lstStyle/>
          <a:p>
            <a:r>
              <a:rPr lang="en-US" dirty="0"/>
              <a:t>Gabrielle Beinars</a:t>
            </a:r>
          </a:p>
          <a:p>
            <a:r>
              <a:rPr lang="en-US" sz="1800" u="sng" dirty="0">
                <a:solidFill>
                  <a:srgbClr val="0563C1"/>
                </a:solidFill>
                <a:effectLst/>
                <a:latin typeface="Times New Roman" panose="02020603050405020304" pitchFamily="18" charset="0"/>
                <a:ea typeface="Calibri" panose="020F0502020204030204" pitchFamily="34" charset="0"/>
                <a:hlinkClick r:id="rId5"/>
              </a:rPr>
              <a:t>https://github.com/gbeinars</a:t>
            </a:r>
            <a:r>
              <a:rPr lang="en-US" sz="1800" b="1" i="1" spc="25"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dirty="0"/>
          </a:p>
        </p:txBody>
      </p:sp>
      <p:pic>
        <p:nvPicPr>
          <p:cNvPr id="8" name="Picture Placeholder 7" descr="A picture containing trees, outdoor, forest, nature, mist">
            <a:extLst>
              <a:ext uri="{FF2B5EF4-FFF2-40B4-BE49-F238E27FC236}">
                <a16:creationId xmlns:a16="http://schemas.microsoft.com/office/drawing/2014/main" id="{E012FD38-BCDB-4D51-8DED-F3962AB9A4C5}"/>
              </a:ext>
            </a:extLst>
          </p:cNvPr>
          <p:cNvPicPr>
            <a:picLocks noGrp="1" noChangeAspect="1"/>
          </p:cNvPicPr>
          <p:nvPr>
            <p:ph type="pic" sz="quarter" idx="13"/>
          </p:nvPr>
        </p:nvPicPr>
        <p:blipFill rotWithShape="1">
          <a:blip r:embed="rId6" cstate="screen">
            <a:extLst>
              <a:ext uri="{28A0092B-C50C-407E-A947-70E740481C1C}">
                <a14:useLocalDpi xmlns:a14="http://schemas.microsoft.com/office/drawing/2010/main" val="0"/>
              </a:ext>
            </a:extLst>
          </a:blip>
          <a:srcRect/>
          <a:stretch/>
        </p:blipFill>
        <p:spPr>
          <a:xfrm>
            <a:off x="4383024" y="0"/>
            <a:ext cx="7808976" cy="6858000"/>
          </a:xfrm>
        </p:spPr>
      </p:pic>
      <p:pic>
        <p:nvPicPr>
          <p:cNvPr id="2" name="Audio 1">
            <a:hlinkClick r:id="" action="ppaction://media"/>
            <a:extLst>
              <a:ext uri="{FF2B5EF4-FFF2-40B4-BE49-F238E27FC236}">
                <a16:creationId xmlns:a16="http://schemas.microsoft.com/office/drawing/2014/main" id="{F7984250-AC2F-48DE-A650-429C8B910BC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57612404"/>
      </p:ext>
    </p:extLst>
  </p:cSld>
  <p:clrMapOvr>
    <a:masterClrMapping/>
  </p:clrMapOvr>
  <mc:AlternateContent xmlns:mc="http://schemas.openxmlformats.org/markup-compatibility/2006">
    <mc:Choice xmlns:p14="http://schemas.microsoft.com/office/powerpoint/2010/main" Requires="p14">
      <p:transition spd="slow" p14:dur="2000" advTm="8982"/>
    </mc:Choice>
    <mc:Fallback>
      <p:transition spd="slow" advTm="8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2BA7-C922-44CF-A3EB-04778027CAD1}"/>
              </a:ext>
            </a:extLst>
          </p:cNvPr>
          <p:cNvSpPr>
            <a:spLocks noGrp="1"/>
          </p:cNvSpPr>
          <p:nvPr>
            <p:ph type="title"/>
          </p:nvPr>
        </p:nvSpPr>
        <p:spPr>
          <a:xfrm>
            <a:off x="839788" y="665629"/>
            <a:ext cx="10515600" cy="818995"/>
          </a:xfrm>
        </p:spPr>
        <p:txBody>
          <a:bodyPr/>
          <a:lstStyle/>
          <a:p>
            <a:r>
              <a:rPr lang="en-US" dirty="0"/>
              <a:t>Results Continued</a:t>
            </a:r>
          </a:p>
        </p:txBody>
      </p:sp>
      <p:sp>
        <p:nvSpPr>
          <p:cNvPr id="3" name="Text Placeholder 2">
            <a:extLst>
              <a:ext uri="{FF2B5EF4-FFF2-40B4-BE49-F238E27FC236}">
                <a16:creationId xmlns:a16="http://schemas.microsoft.com/office/drawing/2014/main" id="{527E0624-0316-4666-958B-0D00C5980D21}"/>
              </a:ext>
            </a:extLst>
          </p:cNvPr>
          <p:cNvSpPr>
            <a:spLocks noGrp="1"/>
          </p:cNvSpPr>
          <p:nvPr>
            <p:ph type="body" idx="1"/>
          </p:nvPr>
        </p:nvSpPr>
        <p:spPr>
          <a:xfrm>
            <a:off x="836611" y="1806039"/>
            <a:ext cx="5087533" cy="584548"/>
          </a:xfrm>
        </p:spPr>
        <p:txBody>
          <a:bodyPr/>
          <a:lstStyle/>
          <a:p>
            <a:r>
              <a:rPr lang="en-US" dirty="0"/>
              <a:t>KNN &amp; gradient boosting</a:t>
            </a:r>
          </a:p>
        </p:txBody>
      </p:sp>
      <p:sp>
        <p:nvSpPr>
          <p:cNvPr id="58" name="Slide Number Placeholder 57">
            <a:extLst>
              <a:ext uri="{FF2B5EF4-FFF2-40B4-BE49-F238E27FC236}">
                <a16:creationId xmlns:a16="http://schemas.microsoft.com/office/drawing/2014/main" id="{741E32EB-B5A9-42CA-96F0-C8CDEFC3D8EF}"/>
              </a:ext>
            </a:extLst>
          </p:cNvPr>
          <p:cNvSpPr>
            <a:spLocks noGrp="1"/>
          </p:cNvSpPr>
          <p:nvPr>
            <p:ph type="sldNum" sz="quarter" idx="17"/>
          </p:nvPr>
        </p:nvSpPr>
        <p:spPr/>
        <p:txBody>
          <a:bodyPr/>
          <a:lstStyle/>
          <a:p>
            <a:fld id="{AE208ADF-3ADD-483D-A721-14E3EEE2C135}" type="slidenum">
              <a:rPr lang="en-US" smtClean="0"/>
              <a:pPr/>
              <a:t>10</a:t>
            </a:fld>
            <a:endParaRPr lang="en-US" dirty="0"/>
          </a:p>
        </p:txBody>
      </p:sp>
      <p:graphicFrame>
        <p:nvGraphicFramePr>
          <p:cNvPr id="6" name="Table 5">
            <a:extLst>
              <a:ext uri="{FF2B5EF4-FFF2-40B4-BE49-F238E27FC236}">
                <a16:creationId xmlns:a16="http://schemas.microsoft.com/office/drawing/2014/main" id="{B5FAA202-7CB3-496D-A394-8A35FA2DE5FB}"/>
              </a:ext>
            </a:extLst>
          </p:cNvPr>
          <p:cNvGraphicFramePr>
            <a:graphicFrameLocks noGrp="1"/>
          </p:cNvGraphicFramePr>
          <p:nvPr>
            <p:extLst>
              <p:ext uri="{D42A27DB-BD31-4B8C-83A1-F6EECF244321}">
                <p14:modId xmlns:p14="http://schemas.microsoft.com/office/powerpoint/2010/main" val="45126529"/>
              </p:ext>
            </p:extLst>
          </p:nvPr>
        </p:nvGraphicFramePr>
        <p:xfrm>
          <a:off x="1079804" y="3421691"/>
          <a:ext cx="4114800" cy="1280160"/>
        </p:xfrm>
        <a:graphic>
          <a:graphicData uri="http://schemas.openxmlformats.org/drawingml/2006/table">
            <a:tbl>
              <a:tblPr firstRow="1" firstCol="1" bandRow="1"/>
              <a:tblGrid>
                <a:gridCol w="1938285">
                  <a:extLst>
                    <a:ext uri="{9D8B030D-6E8A-4147-A177-3AD203B41FA5}">
                      <a16:colId xmlns:a16="http://schemas.microsoft.com/office/drawing/2014/main" val="2278085892"/>
                    </a:ext>
                  </a:extLst>
                </a:gridCol>
                <a:gridCol w="2176515">
                  <a:extLst>
                    <a:ext uri="{9D8B030D-6E8A-4147-A177-3AD203B41FA5}">
                      <a16:colId xmlns:a16="http://schemas.microsoft.com/office/drawing/2014/main" val="3032856342"/>
                    </a:ext>
                  </a:extLst>
                </a:gridCol>
              </a:tblGrid>
              <a:tr h="320040">
                <a:tc>
                  <a:txBody>
                    <a:bodyPr/>
                    <a:lstStyle/>
                    <a:p>
                      <a:pPr marL="0" marR="0" algn="ctr">
                        <a:lnSpc>
                          <a:spcPct val="107000"/>
                        </a:lnSpc>
                        <a:spcBef>
                          <a:spcPts val="600"/>
                        </a:spcBef>
                        <a:spcAft>
                          <a:spcPts val="600"/>
                        </a:spcAft>
                      </a:pPr>
                      <a:r>
                        <a:rPr lang="en-US" sz="1800" b="1"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rPr>
                        <a:t>Model</a:t>
                      </a:r>
                      <a:endParaRPr lang="en-US" sz="16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lnSpc>
                          <a:spcPct val="107000"/>
                        </a:lnSpc>
                        <a:spcBef>
                          <a:spcPts val="600"/>
                        </a:spcBef>
                        <a:spcAft>
                          <a:spcPts val="600"/>
                        </a:spcAft>
                      </a:pPr>
                      <a:r>
                        <a:rPr lang="en-US" sz="1800" b="1">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rPr>
                        <a:t>Accuracy</a:t>
                      </a:r>
                      <a:endParaRPr lang="en-US" sz="160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3792473335"/>
                  </a:ext>
                </a:extLst>
              </a:tr>
              <a:tr h="320040">
                <a:tc>
                  <a:txBody>
                    <a:bodyPr/>
                    <a:lstStyle/>
                    <a:p>
                      <a:pPr marL="0" marR="0" algn="ctr">
                        <a:lnSpc>
                          <a:spcPct val="107000"/>
                        </a:lnSpc>
                        <a:spcBef>
                          <a:spcPts val="600"/>
                        </a:spcBef>
                        <a:spcAft>
                          <a:spcPts val="600"/>
                        </a:spcAft>
                      </a:pPr>
                      <a:r>
                        <a:rPr lang="en-US" sz="18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rPr>
                        <a:t>Random Forest</a:t>
                      </a:r>
                      <a:endParaRPr lang="en-US" sz="16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lnSpc>
                          <a:spcPct val="107000"/>
                        </a:lnSpc>
                        <a:spcBef>
                          <a:spcPts val="600"/>
                        </a:spcBef>
                        <a:spcAft>
                          <a:spcPts val="600"/>
                        </a:spcAft>
                      </a:pPr>
                      <a:r>
                        <a:rPr lang="en-US" sz="180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rPr>
                        <a:t>0.60</a:t>
                      </a:r>
                      <a:endParaRPr lang="en-US" sz="160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86384026"/>
                  </a:ext>
                </a:extLst>
              </a:tr>
              <a:tr h="320040">
                <a:tc>
                  <a:txBody>
                    <a:bodyPr/>
                    <a:lstStyle/>
                    <a:p>
                      <a:pPr marL="0" marR="0" algn="ctr">
                        <a:lnSpc>
                          <a:spcPct val="107000"/>
                        </a:lnSpc>
                        <a:spcBef>
                          <a:spcPts val="600"/>
                        </a:spcBef>
                        <a:spcAft>
                          <a:spcPts val="600"/>
                        </a:spcAft>
                      </a:pPr>
                      <a:r>
                        <a:rPr lang="en-US" sz="18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rPr>
                        <a:t>KNN</a:t>
                      </a:r>
                      <a:endParaRPr lang="en-US" sz="16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lnSpc>
                          <a:spcPct val="107000"/>
                        </a:lnSpc>
                        <a:spcBef>
                          <a:spcPts val="600"/>
                        </a:spcBef>
                        <a:spcAft>
                          <a:spcPts val="600"/>
                        </a:spcAft>
                      </a:pPr>
                      <a:r>
                        <a:rPr lang="en-US" sz="180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rPr>
                        <a:t>0.62</a:t>
                      </a:r>
                      <a:endParaRPr lang="en-US" sz="160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3110173354"/>
                  </a:ext>
                </a:extLst>
              </a:tr>
              <a:tr h="320040">
                <a:tc>
                  <a:txBody>
                    <a:bodyPr/>
                    <a:lstStyle/>
                    <a:p>
                      <a:pPr marL="0" marR="0" algn="ctr">
                        <a:lnSpc>
                          <a:spcPct val="107000"/>
                        </a:lnSpc>
                        <a:spcBef>
                          <a:spcPts val="600"/>
                        </a:spcBef>
                        <a:spcAft>
                          <a:spcPts val="600"/>
                        </a:spcAft>
                      </a:pPr>
                      <a:r>
                        <a:rPr lang="en-US" sz="18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rPr>
                        <a:t>Gradient Boosting</a:t>
                      </a:r>
                      <a:endParaRPr lang="en-US" sz="16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ctr">
                        <a:lnSpc>
                          <a:spcPct val="107000"/>
                        </a:lnSpc>
                        <a:spcBef>
                          <a:spcPts val="600"/>
                        </a:spcBef>
                        <a:spcAft>
                          <a:spcPts val="600"/>
                        </a:spcAft>
                      </a:pPr>
                      <a:r>
                        <a:rPr lang="en-US" sz="18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rPr>
                        <a:t>0.61</a:t>
                      </a:r>
                      <a:endParaRPr lang="en-US" sz="16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861618791"/>
                  </a:ext>
                </a:extLst>
              </a:tr>
            </a:tbl>
          </a:graphicData>
        </a:graphic>
      </p:graphicFrame>
      <p:pic>
        <p:nvPicPr>
          <p:cNvPr id="1026" name="Picture 2">
            <a:extLst>
              <a:ext uri="{FF2B5EF4-FFF2-40B4-BE49-F238E27FC236}">
                <a16:creationId xmlns:a16="http://schemas.microsoft.com/office/drawing/2014/main" id="{69CE3A1E-7080-4876-8A28-51F13F1DCC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630" y="2009407"/>
            <a:ext cx="5332582" cy="3738167"/>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hlinkClick r:id="" action="ppaction://media"/>
            <a:extLst>
              <a:ext uri="{FF2B5EF4-FFF2-40B4-BE49-F238E27FC236}">
                <a16:creationId xmlns:a16="http://schemas.microsoft.com/office/drawing/2014/main" id="{DEA28784-CB7D-49BE-A56E-B5F26F16A1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45795288"/>
      </p:ext>
    </p:extLst>
  </p:cSld>
  <p:clrMapOvr>
    <a:masterClrMapping/>
  </p:clrMapOvr>
  <mc:AlternateContent xmlns:mc="http://schemas.openxmlformats.org/markup-compatibility/2006">
    <mc:Choice xmlns:p14="http://schemas.microsoft.com/office/powerpoint/2010/main" Requires="p14">
      <p:transition spd="slow" p14:dur="2000" advTm="55057"/>
    </mc:Choice>
    <mc:Fallback>
      <p:transition spd="slow" advTm="55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2BA7-C922-44CF-A3EB-04778027CAD1}"/>
              </a:ext>
            </a:extLst>
          </p:cNvPr>
          <p:cNvSpPr>
            <a:spLocks noGrp="1"/>
          </p:cNvSpPr>
          <p:nvPr>
            <p:ph type="title"/>
          </p:nvPr>
        </p:nvSpPr>
        <p:spPr>
          <a:xfrm>
            <a:off x="831850" y="1709738"/>
            <a:ext cx="10515600" cy="3117186"/>
          </a:xfrm>
        </p:spPr>
        <p:txBody>
          <a:bodyPr anchor="b">
            <a:normAutofit/>
          </a:bodyPr>
          <a:lstStyle/>
          <a:p>
            <a:r>
              <a:rPr lang="en-US" dirty="0"/>
              <a:t>Assumptions</a:t>
            </a:r>
          </a:p>
        </p:txBody>
      </p:sp>
      <p:sp>
        <p:nvSpPr>
          <p:cNvPr id="4" name="Content Placeholder 3">
            <a:extLst>
              <a:ext uri="{FF2B5EF4-FFF2-40B4-BE49-F238E27FC236}">
                <a16:creationId xmlns:a16="http://schemas.microsoft.com/office/drawing/2014/main" id="{C1F96C3A-02B1-4EE9-A6DF-E1466122B03F}"/>
              </a:ext>
            </a:extLst>
          </p:cNvPr>
          <p:cNvSpPr>
            <a:spLocks noGrp="1"/>
          </p:cNvSpPr>
          <p:nvPr>
            <p:ph type="body" idx="1"/>
          </p:nvPr>
        </p:nvSpPr>
        <p:spPr>
          <a:xfrm>
            <a:off x="831850" y="4826924"/>
            <a:ext cx="10515600" cy="1262726"/>
          </a:xfrm>
        </p:spPr>
        <p:txBody>
          <a:bodyPr>
            <a:normAutofit/>
          </a:bodyPr>
          <a:lstStyle/>
          <a:p>
            <a:pPr lvl="0">
              <a:lnSpc>
                <a:spcPct val="110000"/>
              </a:lnSpc>
            </a:pPr>
            <a:r>
              <a:rPr lang="en-US" sz="1700"/>
              <a:t>Random Forest</a:t>
            </a:r>
          </a:p>
          <a:p>
            <a:pPr lvl="0">
              <a:lnSpc>
                <a:spcPct val="110000"/>
              </a:lnSpc>
            </a:pPr>
            <a:r>
              <a:rPr lang="en-US" sz="1700"/>
              <a:t>KNN</a:t>
            </a:r>
          </a:p>
          <a:p>
            <a:pPr lvl="0">
              <a:lnSpc>
                <a:spcPct val="110000"/>
              </a:lnSpc>
            </a:pPr>
            <a:r>
              <a:rPr lang="en-US" sz="1700"/>
              <a:t>Gradient Boosting</a:t>
            </a:r>
          </a:p>
        </p:txBody>
      </p:sp>
      <p:sp>
        <p:nvSpPr>
          <p:cNvPr id="58" name="Slide Number Placeholder 57" hidden="1">
            <a:extLst>
              <a:ext uri="{FF2B5EF4-FFF2-40B4-BE49-F238E27FC236}">
                <a16:creationId xmlns:a16="http://schemas.microsoft.com/office/drawing/2014/main" id="{741E32EB-B5A9-42CA-96F0-C8CDEFC3D8EF}"/>
              </a:ext>
            </a:extLst>
          </p:cNvPr>
          <p:cNvSpPr>
            <a:spLocks noGrp="1"/>
          </p:cNvSpPr>
          <p:nvPr>
            <p:ph type="sldNum" sz="quarter" idx="4294967295"/>
          </p:nvPr>
        </p:nvSpPr>
        <p:spPr>
          <a:xfrm>
            <a:off x="10518474" y="6356350"/>
            <a:ext cx="1414733" cy="365125"/>
          </a:xfrm>
        </p:spPr>
        <p:txBody>
          <a:bodyPr/>
          <a:lstStyle/>
          <a:p>
            <a:pPr>
              <a:spcAft>
                <a:spcPts val="600"/>
              </a:spcAft>
            </a:pPr>
            <a:fld id="{AE208ADF-3ADD-483D-A721-14E3EEE2C135}" type="slidenum">
              <a:rPr lang="en-US" smtClean="0"/>
              <a:pPr>
                <a:spcAft>
                  <a:spcPts val="600"/>
                </a:spcAft>
              </a:pPr>
              <a:t>11</a:t>
            </a:fld>
            <a:endParaRPr lang="en-US"/>
          </a:p>
        </p:txBody>
      </p:sp>
      <p:pic>
        <p:nvPicPr>
          <p:cNvPr id="8" name="Audio 7">
            <a:hlinkClick r:id="" action="ppaction://media"/>
            <a:extLst>
              <a:ext uri="{FF2B5EF4-FFF2-40B4-BE49-F238E27FC236}">
                <a16:creationId xmlns:a16="http://schemas.microsoft.com/office/drawing/2014/main" id="{BAD2EAC2-6188-497B-B337-C97E043A01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97581263"/>
      </p:ext>
    </p:extLst>
  </p:cSld>
  <p:clrMapOvr>
    <a:masterClrMapping/>
  </p:clrMapOvr>
  <mc:AlternateContent xmlns:mc="http://schemas.openxmlformats.org/markup-compatibility/2006">
    <mc:Choice xmlns:p14="http://schemas.microsoft.com/office/powerpoint/2010/main" Requires="p14">
      <p:transition spd="slow" p14:dur="2000" advTm="96452"/>
    </mc:Choice>
    <mc:Fallback>
      <p:transition spd="slow" advTm="96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2BA7-C922-44CF-A3EB-04778027CAD1}"/>
              </a:ext>
            </a:extLst>
          </p:cNvPr>
          <p:cNvSpPr>
            <a:spLocks noGrp="1"/>
          </p:cNvSpPr>
          <p:nvPr>
            <p:ph type="title"/>
          </p:nvPr>
        </p:nvSpPr>
        <p:spPr>
          <a:xfrm>
            <a:off x="838200" y="662427"/>
            <a:ext cx="10515600" cy="819738"/>
          </a:xfrm>
        </p:spPr>
        <p:txBody>
          <a:bodyPr anchor="ctr">
            <a:normAutofit/>
          </a:bodyPr>
          <a:lstStyle/>
          <a:p>
            <a:r>
              <a:rPr lang="en-US" dirty="0"/>
              <a:t>Limitations &amp; Challenges – Next Steps</a:t>
            </a:r>
          </a:p>
        </p:txBody>
      </p:sp>
      <p:sp>
        <p:nvSpPr>
          <p:cNvPr id="64" name="Date Placeholder 3">
            <a:extLst>
              <a:ext uri="{FF2B5EF4-FFF2-40B4-BE49-F238E27FC236}">
                <a16:creationId xmlns:a16="http://schemas.microsoft.com/office/drawing/2014/main" id="{9F48A9F9-34E5-4E54-9167-40330C99B32C}"/>
              </a:ext>
            </a:extLst>
          </p:cNvPr>
          <p:cNvSpPr>
            <a:spLocks noGrp="1"/>
          </p:cNvSpPr>
          <p:nvPr>
            <p:ph type="dt" sz="half" idx="2"/>
          </p:nvPr>
        </p:nvSpPr>
        <p:spPr>
          <a:xfrm>
            <a:off x="258792" y="6356350"/>
            <a:ext cx="3322608" cy="365125"/>
          </a:xfrm>
        </p:spPr>
        <p:txBody>
          <a:bodyPr/>
          <a:lstStyle/>
          <a:p>
            <a:pPr>
              <a:spcAft>
                <a:spcPts val="600"/>
              </a:spcAft>
            </a:pPr>
            <a:r>
              <a:rPr lang="en-US"/>
              <a:t>20XX</a:t>
            </a:r>
          </a:p>
        </p:txBody>
      </p:sp>
      <p:sp>
        <p:nvSpPr>
          <p:cNvPr id="58" name="Slide Number Placeholder 57">
            <a:extLst>
              <a:ext uri="{FF2B5EF4-FFF2-40B4-BE49-F238E27FC236}">
                <a16:creationId xmlns:a16="http://schemas.microsoft.com/office/drawing/2014/main" id="{741E32EB-B5A9-42CA-96F0-C8CDEFC3D8EF}"/>
              </a:ext>
            </a:extLst>
          </p:cNvPr>
          <p:cNvSpPr>
            <a:spLocks noGrp="1"/>
          </p:cNvSpPr>
          <p:nvPr>
            <p:ph type="sldNum" sz="quarter" idx="4"/>
          </p:nvPr>
        </p:nvSpPr>
        <p:spPr>
          <a:xfrm>
            <a:off x="10518474" y="6356350"/>
            <a:ext cx="1414733" cy="365125"/>
          </a:xfrm>
        </p:spPr>
        <p:txBody>
          <a:bodyPr anchor="ctr">
            <a:normAutofit/>
          </a:bodyPr>
          <a:lstStyle/>
          <a:p>
            <a:pPr>
              <a:spcAft>
                <a:spcPts val="600"/>
              </a:spcAft>
            </a:pPr>
            <a:fld id="{AE208ADF-3ADD-483D-A721-14E3EEE2C135}" type="slidenum">
              <a:rPr lang="en-US" smtClean="0"/>
              <a:pPr>
                <a:spcAft>
                  <a:spcPts val="600"/>
                </a:spcAft>
              </a:pPr>
              <a:t>12</a:t>
            </a:fld>
            <a:endParaRPr lang="en-US"/>
          </a:p>
        </p:txBody>
      </p:sp>
      <p:graphicFrame>
        <p:nvGraphicFramePr>
          <p:cNvPr id="60" name="Content Placeholder 3">
            <a:extLst>
              <a:ext uri="{FF2B5EF4-FFF2-40B4-BE49-F238E27FC236}">
                <a16:creationId xmlns:a16="http://schemas.microsoft.com/office/drawing/2014/main" id="{4229A8E5-0D2C-4187-92A3-6360348607AC}"/>
              </a:ext>
            </a:extLst>
          </p:cNvPr>
          <p:cNvGraphicFramePr>
            <a:graphicFrameLocks noGrp="1"/>
          </p:cNvGraphicFramePr>
          <p:nvPr>
            <p:ph idx="1"/>
            <p:extLst>
              <p:ext uri="{D42A27DB-BD31-4B8C-83A1-F6EECF244321}">
                <p14:modId xmlns:p14="http://schemas.microsoft.com/office/powerpoint/2010/main" val="2728780985"/>
              </p:ext>
            </p:extLst>
          </p:nvPr>
        </p:nvGraphicFramePr>
        <p:xfrm>
          <a:off x="838200" y="1811756"/>
          <a:ext cx="10515600" cy="41903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A777E0B7-8F64-47CA-9327-57AB98EFC04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08203070"/>
      </p:ext>
    </p:extLst>
  </p:cSld>
  <p:clrMapOvr>
    <a:masterClrMapping/>
  </p:clrMapOvr>
  <mc:AlternateContent xmlns:mc="http://schemas.openxmlformats.org/markup-compatibility/2006">
    <mc:Choice xmlns:p14="http://schemas.microsoft.com/office/powerpoint/2010/main" Requires="p14">
      <p:transition spd="slow" p14:dur="2000" advTm="65350"/>
    </mc:Choice>
    <mc:Fallback>
      <p:transition spd="slow" advTm="65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FE449-E96C-4E0E-A449-9E0701A909E0}"/>
              </a:ext>
            </a:extLst>
          </p:cNvPr>
          <p:cNvSpPr>
            <a:spLocks noGrp="1"/>
          </p:cNvSpPr>
          <p:nvPr>
            <p:ph type="title"/>
          </p:nvPr>
        </p:nvSpPr>
        <p:spPr>
          <a:xfrm>
            <a:off x="485775" y="647700"/>
            <a:ext cx="3680395" cy="1403343"/>
          </a:xfrm>
        </p:spPr>
        <p:txBody>
          <a:bodyPr/>
          <a:lstStyle/>
          <a:p>
            <a:r>
              <a:rPr lang="en-US" dirty="0"/>
              <a:t>Thank you</a:t>
            </a:r>
          </a:p>
        </p:txBody>
      </p:sp>
      <p:sp>
        <p:nvSpPr>
          <p:cNvPr id="3" name="Content Placeholder 2">
            <a:extLst>
              <a:ext uri="{FF2B5EF4-FFF2-40B4-BE49-F238E27FC236}">
                <a16:creationId xmlns:a16="http://schemas.microsoft.com/office/drawing/2014/main" id="{BD3F7967-21CD-4D4E-A475-5040D50F9B40}"/>
              </a:ext>
            </a:extLst>
          </p:cNvPr>
          <p:cNvSpPr>
            <a:spLocks noGrp="1"/>
          </p:cNvSpPr>
          <p:nvPr>
            <p:ph idx="1"/>
          </p:nvPr>
        </p:nvSpPr>
        <p:spPr>
          <a:xfrm>
            <a:off x="77822" y="2683104"/>
            <a:ext cx="4319080" cy="3673245"/>
          </a:xfrm>
        </p:spPr>
        <p:txBody>
          <a:bodyPr/>
          <a:lstStyle/>
          <a:p>
            <a:r>
              <a:rPr lang="en-US" dirty="0"/>
              <a:t>Gabrielle Beinars</a:t>
            </a:r>
          </a:p>
          <a:p>
            <a:r>
              <a:rPr lang="en-US" dirty="0"/>
              <a:t>gbeinars@gmail.com</a:t>
            </a:r>
          </a:p>
          <a:p>
            <a:r>
              <a:rPr lang="en-US" dirty="0">
                <a:hlinkClick r:id="rId4"/>
              </a:rPr>
              <a:t>https://github.com/gbeinars</a:t>
            </a:r>
            <a:endParaRPr lang="en-US" dirty="0"/>
          </a:p>
          <a:p>
            <a:r>
              <a:rPr lang="en-US" dirty="0">
                <a:hlinkClick r:id="rId5"/>
              </a:rPr>
              <a:t>https://gbeinars.wixsite.com/my-site</a:t>
            </a:r>
            <a:endParaRPr lang="en-US" dirty="0"/>
          </a:p>
          <a:p>
            <a:endParaRPr lang="en-US" dirty="0"/>
          </a:p>
        </p:txBody>
      </p:sp>
      <p:pic>
        <p:nvPicPr>
          <p:cNvPr id="16" name="Picture Placeholder 5" descr="forest">
            <a:extLst>
              <a:ext uri="{FF2B5EF4-FFF2-40B4-BE49-F238E27FC236}">
                <a16:creationId xmlns:a16="http://schemas.microsoft.com/office/drawing/2014/main" id="{474772FB-EF5F-44F3-8C06-F39CA59EF52C}"/>
              </a:ext>
            </a:extLst>
          </p:cNvPr>
          <p:cNvPicPr>
            <a:picLocks noGrp="1" noChangeAspect="1"/>
          </p:cNvPicPr>
          <p:nvPr>
            <p:ph type="pic" sz="quarter" idx="13"/>
          </p:nvPr>
        </p:nvPicPr>
        <p:blipFill>
          <a:blip r:embed="rId6" cstate="screen">
            <a:extLst>
              <a:ext uri="{28A0092B-C50C-407E-A947-70E740481C1C}">
                <a14:useLocalDpi xmlns:a14="http://schemas.microsoft.com/office/drawing/2010/main" val="0"/>
              </a:ext>
            </a:extLst>
          </a:blip>
          <a:srcRect/>
          <a:stretch/>
        </p:blipFill>
        <p:spPr>
          <a:xfrm>
            <a:off x="4575175" y="0"/>
            <a:ext cx="7616825" cy="6858000"/>
          </a:xfrm>
        </p:spPr>
      </p:pic>
      <p:sp>
        <p:nvSpPr>
          <p:cNvPr id="43" name="Slide Number Placeholder 42">
            <a:extLst>
              <a:ext uri="{FF2B5EF4-FFF2-40B4-BE49-F238E27FC236}">
                <a16:creationId xmlns:a16="http://schemas.microsoft.com/office/drawing/2014/main" id="{B95B4304-0747-4AD1-BD3D-E4BFD5441AF5}"/>
              </a:ext>
            </a:extLst>
          </p:cNvPr>
          <p:cNvSpPr>
            <a:spLocks noGrp="1"/>
          </p:cNvSpPr>
          <p:nvPr>
            <p:ph type="sldNum" sz="quarter" idx="12"/>
          </p:nvPr>
        </p:nvSpPr>
        <p:spPr>
          <a:xfrm>
            <a:off x="10518474" y="6356350"/>
            <a:ext cx="1414733" cy="365125"/>
          </a:xfrm>
        </p:spPr>
        <p:txBody>
          <a:bodyPr/>
          <a:lstStyle/>
          <a:p>
            <a:fld id="{AE208ADF-3ADD-483D-A721-14E3EEE2C135}" type="slidenum">
              <a:rPr lang="en-US" smtClean="0"/>
              <a:pPr/>
              <a:t>13</a:t>
            </a:fld>
            <a:endParaRPr lang="en-US" dirty="0"/>
          </a:p>
        </p:txBody>
      </p:sp>
      <p:pic>
        <p:nvPicPr>
          <p:cNvPr id="4" name="Audio 3">
            <a:hlinkClick r:id="" action="ppaction://media"/>
            <a:extLst>
              <a:ext uri="{FF2B5EF4-FFF2-40B4-BE49-F238E27FC236}">
                <a16:creationId xmlns:a16="http://schemas.microsoft.com/office/drawing/2014/main" id="{95793117-79DE-4971-9599-9263A1407AC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28177044"/>
      </p:ext>
    </p:extLst>
  </p:cSld>
  <p:clrMapOvr>
    <a:masterClrMapping/>
  </p:clrMapOvr>
  <mc:AlternateContent xmlns:mc="http://schemas.openxmlformats.org/markup-compatibility/2006">
    <mc:Choice xmlns:p14="http://schemas.microsoft.com/office/powerpoint/2010/main" Requires="p14">
      <p:transition spd="slow" p14:dur="2000" advTm="10931"/>
    </mc:Choice>
    <mc:Fallback>
      <p:transition spd="slow" advTm="10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2BA7-C922-44CF-A3EB-04778027CAD1}"/>
              </a:ext>
            </a:extLst>
          </p:cNvPr>
          <p:cNvSpPr>
            <a:spLocks noGrp="1"/>
          </p:cNvSpPr>
          <p:nvPr>
            <p:ph type="title"/>
          </p:nvPr>
        </p:nvSpPr>
        <p:spPr>
          <a:xfrm>
            <a:off x="839788" y="665629"/>
            <a:ext cx="10515600" cy="818995"/>
          </a:xfrm>
        </p:spPr>
        <p:txBody>
          <a:bodyPr/>
          <a:lstStyle/>
          <a:p>
            <a:r>
              <a:rPr lang="en-US" dirty="0"/>
              <a:t>References</a:t>
            </a:r>
          </a:p>
        </p:txBody>
      </p:sp>
      <p:sp>
        <p:nvSpPr>
          <p:cNvPr id="56" name="Date Placeholder 55">
            <a:extLst>
              <a:ext uri="{FF2B5EF4-FFF2-40B4-BE49-F238E27FC236}">
                <a16:creationId xmlns:a16="http://schemas.microsoft.com/office/drawing/2014/main" id="{9D8B88D2-ABEB-44EA-AC44-BDDD8B4F8E38}"/>
              </a:ext>
            </a:extLst>
          </p:cNvPr>
          <p:cNvSpPr>
            <a:spLocks noGrp="1"/>
          </p:cNvSpPr>
          <p:nvPr>
            <p:ph type="dt" sz="half" idx="15"/>
          </p:nvPr>
        </p:nvSpPr>
        <p:spPr/>
        <p:txBody>
          <a:bodyPr/>
          <a:lstStyle/>
          <a:p>
            <a:endParaRPr lang="en-US" dirty="0"/>
          </a:p>
        </p:txBody>
      </p:sp>
      <p:sp>
        <p:nvSpPr>
          <p:cNvPr id="57" name="Footer Placeholder 56">
            <a:extLst>
              <a:ext uri="{FF2B5EF4-FFF2-40B4-BE49-F238E27FC236}">
                <a16:creationId xmlns:a16="http://schemas.microsoft.com/office/drawing/2014/main" id="{EEAC1B44-EC3F-4A4E-B3F7-34E3C8944F8A}"/>
              </a:ext>
            </a:extLst>
          </p:cNvPr>
          <p:cNvSpPr>
            <a:spLocks noGrp="1"/>
          </p:cNvSpPr>
          <p:nvPr>
            <p:ph type="ftr" sz="quarter" idx="16"/>
          </p:nvPr>
        </p:nvSpPr>
        <p:spPr/>
        <p:txBody>
          <a:bodyPr/>
          <a:lstStyle/>
          <a:p>
            <a:endParaRPr lang="en-US" dirty="0"/>
          </a:p>
        </p:txBody>
      </p:sp>
      <p:sp>
        <p:nvSpPr>
          <p:cNvPr id="58" name="Slide Number Placeholder 57">
            <a:extLst>
              <a:ext uri="{FF2B5EF4-FFF2-40B4-BE49-F238E27FC236}">
                <a16:creationId xmlns:a16="http://schemas.microsoft.com/office/drawing/2014/main" id="{741E32EB-B5A9-42CA-96F0-C8CDEFC3D8EF}"/>
              </a:ext>
            </a:extLst>
          </p:cNvPr>
          <p:cNvSpPr>
            <a:spLocks noGrp="1"/>
          </p:cNvSpPr>
          <p:nvPr>
            <p:ph type="sldNum" sz="quarter" idx="17"/>
          </p:nvPr>
        </p:nvSpPr>
        <p:spPr/>
        <p:txBody>
          <a:bodyPr/>
          <a:lstStyle/>
          <a:p>
            <a:fld id="{AE208ADF-3ADD-483D-A721-14E3EEE2C135}" type="slidenum">
              <a:rPr lang="en-US" smtClean="0"/>
              <a:pPr/>
              <a:t>14</a:t>
            </a:fld>
            <a:endParaRPr lang="en-US" dirty="0"/>
          </a:p>
        </p:txBody>
      </p:sp>
      <p:sp>
        <p:nvSpPr>
          <p:cNvPr id="5" name="Content Placeholder 4">
            <a:extLst>
              <a:ext uri="{FF2B5EF4-FFF2-40B4-BE49-F238E27FC236}">
                <a16:creationId xmlns:a16="http://schemas.microsoft.com/office/drawing/2014/main" id="{899EEF4E-FBEC-4F5E-B0D3-9C61F2F8289D}"/>
              </a:ext>
            </a:extLst>
          </p:cNvPr>
          <p:cNvSpPr>
            <a:spLocks noGrp="1"/>
          </p:cNvSpPr>
          <p:nvPr>
            <p:ph sz="half" idx="2"/>
          </p:nvPr>
        </p:nvSpPr>
        <p:spPr>
          <a:xfrm>
            <a:off x="839787" y="1817914"/>
            <a:ext cx="10960327" cy="4323942"/>
          </a:xfrm>
        </p:spPr>
        <p:txBody>
          <a:bodyPr>
            <a:normAutofit fontScale="25000" lnSpcReduction="20000"/>
          </a:bodyPr>
          <a:lstStyle/>
          <a:p>
            <a:pPr marL="360045" marR="0" indent="-360045"/>
            <a:r>
              <a:rPr lang="en-US" sz="3200" baseline="30000" dirty="0">
                <a:effectLst/>
                <a:latin typeface="Times New Roman" panose="02020603050405020304" pitchFamily="18" charset="0"/>
                <a:ea typeface="Times New Roman" panose="02020603050405020304" pitchFamily="18" charset="0"/>
              </a:rPr>
              <a:t>[1] </a:t>
            </a:r>
            <a:r>
              <a:rPr lang="en-US" sz="3200" i="1" dirty="0">
                <a:effectLst/>
                <a:latin typeface="Times New Roman" panose="02020603050405020304" pitchFamily="18" charset="0"/>
                <a:ea typeface="Times New Roman" panose="02020603050405020304" pitchFamily="18" charset="0"/>
              </a:rPr>
              <a:t>1.88 million US wildfires</a:t>
            </a:r>
            <a:r>
              <a:rPr lang="en-US" sz="3200" dirty="0">
                <a:effectLst/>
                <a:latin typeface="Times New Roman" panose="02020603050405020304" pitchFamily="18" charset="0"/>
                <a:ea typeface="Times New Roman" panose="02020603050405020304" pitchFamily="18" charset="0"/>
              </a:rPr>
              <a:t>. Kaggle. (n.d.). Retrieved October 16, 2021, from https://www.kaggle.com/rtatman/188-million-us-wildfires. </a:t>
            </a:r>
          </a:p>
          <a:p>
            <a:pPr marL="360045" marR="0" indent="-360045"/>
            <a:r>
              <a:rPr lang="en-US" sz="3200" baseline="30000" dirty="0">
                <a:effectLst/>
                <a:latin typeface="Times New Roman" panose="02020603050405020304" pitchFamily="18" charset="0"/>
                <a:ea typeface="Times New Roman" panose="02020603050405020304" pitchFamily="18" charset="0"/>
              </a:rPr>
              <a:t>[2] </a:t>
            </a:r>
            <a:r>
              <a:rPr lang="en-US" sz="3200" dirty="0">
                <a:effectLst/>
                <a:latin typeface="Times New Roman" panose="02020603050405020304" pitchFamily="18" charset="0"/>
                <a:ea typeface="Times New Roman" panose="02020603050405020304" pitchFamily="18" charset="0"/>
              </a:rPr>
              <a:t>Short, K. C. (n.d.). </a:t>
            </a:r>
            <a:r>
              <a:rPr lang="en-US" sz="3200" i="1" dirty="0">
                <a:effectLst/>
                <a:latin typeface="Times New Roman" panose="02020603050405020304" pitchFamily="18" charset="0"/>
                <a:ea typeface="Times New Roman" panose="02020603050405020304" pitchFamily="18" charset="0"/>
              </a:rPr>
              <a:t>Spatial wildfire occurrence data for the United States, 1992-2018 [fpa_fod_20210617] (5th edition)</a:t>
            </a:r>
            <a:r>
              <a:rPr lang="en-US" sz="3200" dirty="0">
                <a:effectLst/>
                <a:latin typeface="Times New Roman" panose="02020603050405020304" pitchFamily="18" charset="0"/>
                <a:ea typeface="Times New Roman" panose="02020603050405020304" pitchFamily="18" charset="0"/>
              </a:rPr>
              <a:t>. Home. Retrieved October 16, 2021, from https://www.fs.usda.gov/rds/archive/catalog/RDS-2013-0009.5. </a:t>
            </a:r>
          </a:p>
          <a:p>
            <a:pPr marL="360045" marR="0" indent="-360045"/>
            <a:r>
              <a:rPr lang="en-US" sz="3200" baseline="30000" dirty="0">
                <a:effectLst/>
                <a:latin typeface="Times New Roman" panose="02020603050405020304" pitchFamily="18" charset="0"/>
                <a:ea typeface="Times New Roman" panose="02020603050405020304" pitchFamily="18" charset="0"/>
              </a:rPr>
              <a:t>[3] </a:t>
            </a:r>
            <a:r>
              <a:rPr lang="en-US" sz="3200" i="1" dirty="0">
                <a:effectLst/>
                <a:latin typeface="Times New Roman" panose="02020603050405020304" pitchFamily="18" charset="0"/>
                <a:ea typeface="Times New Roman" panose="02020603050405020304" pitchFamily="18" charset="0"/>
              </a:rPr>
              <a:t>Fire program analysis application</a:t>
            </a:r>
            <a:r>
              <a:rPr lang="en-US" sz="3200" dirty="0">
                <a:effectLst/>
                <a:latin typeface="Times New Roman" panose="02020603050405020304" pitchFamily="18" charset="0"/>
                <a:ea typeface="Times New Roman" panose="02020603050405020304" pitchFamily="18" charset="0"/>
              </a:rPr>
              <a:t>. Bureau of Land Management. (n.d.). Retrieved October 16, 2021, from https://www.blm.gov/policy/ib-2009-040. </a:t>
            </a:r>
          </a:p>
          <a:p>
            <a:pPr marL="360045" marR="0" indent="-360045"/>
            <a:r>
              <a:rPr lang="en-US" sz="3200" baseline="30000" dirty="0">
                <a:effectLst/>
                <a:latin typeface="Times New Roman" panose="02020603050405020304" pitchFamily="18" charset="0"/>
                <a:ea typeface="Times New Roman" panose="02020603050405020304" pitchFamily="18" charset="0"/>
              </a:rPr>
              <a:t>[4]</a:t>
            </a:r>
            <a:r>
              <a:rPr lang="en-US" sz="3200" dirty="0">
                <a:effectLst/>
                <a:latin typeface="Times New Roman" panose="02020603050405020304" pitchFamily="18" charset="0"/>
                <a:ea typeface="Times New Roman" panose="02020603050405020304" pitchFamily="18" charset="0"/>
              </a:rPr>
              <a:t> Rodgers, B. (2021, August 18). </a:t>
            </a:r>
            <a:r>
              <a:rPr lang="en-US" sz="3200" i="1" dirty="0">
                <a:effectLst/>
                <a:latin typeface="Times New Roman" panose="02020603050405020304" pitchFamily="18" charset="0"/>
                <a:ea typeface="Times New Roman" panose="02020603050405020304" pitchFamily="18" charset="0"/>
              </a:rPr>
              <a:t>Understanding forest fire safety, preparation and survival</a:t>
            </a:r>
            <a:r>
              <a:rPr lang="en-US" sz="3200" dirty="0">
                <a:effectLst/>
                <a:latin typeface="Times New Roman" panose="02020603050405020304" pitchFamily="18" charset="0"/>
                <a:ea typeface="Times New Roman" panose="02020603050405020304" pitchFamily="18" charset="0"/>
              </a:rPr>
              <a:t>. Prepper's Will. Retrieved October 16, 2021, from https://prepperswill.com/understanding-forest-fire-safety-preparation-and-survival/. </a:t>
            </a:r>
          </a:p>
          <a:p>
            <a:pPr marL="360045" marR="0" indent="-360045"/>
            <a:r>
              <a:rPr lang="en-US" sz="3200" baseline="30000" dirty="0">
                <a:effectLst/>
                <a:latin typeface="Times New Roman" panose="02020603050405020304" pitchFamily="18" charset="0"/>
                <a:ea typeface="Times New Roman" panose="02020603050405020304" pitchFamily="18" charset="0"/>
              </a:rPr>
              <a:t>[5]</a:t>
            </a:r>
            <a:r>
              <a:rPr lang="en-US" sz="3200" dirty="0">
                <a:effectLst/>
                <a:latin typeface="Times New Roman" panose="02020603050405020304" pitchFamily="18" charset="0"/>
                <a:ea typeface="Times New Roman" panose="02020603050405020304" pitchFamily="18" charset="0"/>
              </a:rPr>
              <a:t> </a:t>
            </a:r>
            <a:r>
              <a:rPr lang="en-US" sz="3200" i="1" dirty="0">
                <a:effectLst/>
                <a:latin typeface="Times New Roman" panose="02020603050405020304" pitchFamily="18" charset="0"/>
                <a:ea typeface="Times New Roman" panose="02020603050405020304" pitchFamily="18" charset="0"/>
              </a:rPr>
              <a:t>1.10. decision trees</a:t>
            </a:r>
            <a:r>
              <a:rPr lang="en-US" sz="3200" dirty="0">
                <a:effectLst/>
                <a:latin typeface="Times New Roman" panose="02020603050405020304" pitchFamily="18" charset="0"/>
                <a:ea typeface="Times New Roman" panose="02020603050405020304" pitchFamily="18" charset="0"/>
              </a:rPr>
              <a:t>. scikit. (n.d.). Retrieved October 16, 2021, from https://scikit-learn.org/stable/modules/tree.html. </a:t>
            </a:r>
          </a:p>
          <a:p>
            <a:pPr marL="360045" marR="0" indent="-360045"/>
            <a:endParaRPr lang="en-US" sz="32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0"/>
              </a:spcAft>
              <a:tabLst>
                <a:tab pos="400050" algn="l"/>
              </a:tabLst>
            </a:pPr>
            <a:r>
              <a:rPr lang="en-US" sz="3200" baseline="30000" dirty="0">
                <a:effectLst/>
                <a:latin typeface="Times New Roman" panose="02020603050405020304" pitchFamily="18" charset="0"/>
                <a:ea typeface="Calibri" panose="020F0502020204030204" pitchFamily="34" charset="0"/>
                <a:cs typeface="Times New Roman" panose="02020603050405020304" pitchFamily="18" charset="0"/>
              </a:rPr>
              <a:t>[6]</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Short, Karen C. (2017). </a:t>
            </a:r>
            <a:r>
              <a:rPr lang="en-US" sz="3200" i="1" dirty="0">
                <a:effectLst/>
                <a:latin typeface="Times New Roman" panose="02020603050405020304" pitchFamily="18" charset="0"/>
                <a:ea typeface="Times New Roman" panose="02020603050405020304" pitchFamily="18" charset="0"/>
                <a:cs typeface="Times New Roman" panose="02020603050405020304" pitchFamily="18" charset="0"/>
              </a:rPr>
              <a:t>Spatial wildfire occurrence data for the United States, 1992-2015 [FPAFOD20170508] (4th Edition)</a:t>
            </a: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 Fort Collins, CO: Forest Service Research Data </a:t>
            </a:r>
            <a:endParaRPr lang="en-US" sz="3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400050" algn="l"/>
              </a:tabLst>
            </a:pP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    Archive. </a:t>
            </a:r>
            <a:r>
              <a:rPr lang="en-US" sz="3200" u="none" strike="noStrike"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https://doi.org/10.2737/RDS-2013-0009.4</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p>
          <a:p>
            <a:pPr marL="360045" marR="0" indent="-360045"/>
            <a:r>
              <a:rPr lang="en-US" sz="3200" baseline="30000" dirty="0">
                <a:effectLst/>
                <a:latin typeface="Times New Roman" panose="02020603050405020304" pitchFamily="18" charset="0"/>
                <a:ea typeface="Times New Roman" panose="02020603050405020304" pitchFamily="18" charset="0"/>
              </a:rPr>
              <a:t>[7]</a:t>
            </a:r>
            <a:r>
              <a:rPr lang="en-US" sz="3200" dirty="0">
                <a:effectLst/>
                <a:latin typeface="Times New Roman" panose="02020603050405020304" pitchFamily="18" charset="0"/>
                <a:ea typeface="Times New Roman" panose="02020603050405020304" pitchFamily="18" charset="0"/>
              </a:rPr>
              <a:t> Wikimedia Foundation. (2021, September 13). </a:t>
            </a:r>
            <a:r>
              <a:rPr lang="en-US" sz="3200" i="1" dirty="0">
                <a:effectLst/>
                <a:latin typeface="Times New Roman" panose="02020603050405020304" pitchFamily="18" charset="0"/>
                <a:ea typeface="Times New Roman" panose="02020603050405020304" pitchFamily="18" charset="0"/>
              </a:rPr>
              <a:t>Random Forest</a:t>
            </a:r>
            <a:r>
              <a:rPr lang="en-US" sz="3200" dirty="0">
                <a:effectLst/>
                <a:latin typeface="Times New Roman" panose="02020603050405020304" pitchFamily="18" charset="0"/>
                <a:ea typeface="Times New Roman" panose="02020603050405020304" pitchFamily="18" charset="0"/>
              </a:rPr>
              <a:t>. Wikipedia. Retrieved October 23, 2021, from https://en.wikipedia.org/wiki/Random_forest. </a:t>
            </a:r>
          </a:p>
          <a:p>
            <a:pPr marL="360045" marR="0" indent="-360045"/>
            <a:r>
              <a:rPr lang="en-US" sz="3200" baseline="30000" dirty="0">
                <a:effectLst/>
                <a:latin typeface="Times New Roman" panose="02020603050405020304" pitchFamily="18" charset="0"/>
                <a:ea typeface="Times New Roman" panose="02020603050405020304" pitchFamily="18" charset="0"/>
              </a:rPr>
              <a:t>[8]</a:t>
            </a:r>
            <a:r>
              <a:rPr lang="en-US" sz="3200" dirty="0">
                <a:effectLst/>
                <a:latin typeface="Times New Roman" panose="02020603050405020304" pitchFamily="18" charset="0"/>
                <a:ea typeface="Times New Roman" panose="02020603050405020304" pitchFamily="18" charset="0"/>
              </a:rPr>
              <a:t>  </a:t>
            </a:r>
            <a:r>
              <a:rPr lang="en-US" sz="3200" i="1" dirty="0">
                <a:effectLst/>
                <a:latin typeface="Times New Roman" panose="02020603050405020304" pitchFamily="18" charset="0"/>
                <a:ea typeface="Times New Roman" panose="02020603050405020304" pitchFamily="18" charset="0"/>
              </a:rPr>
              <a:t>Machine learning random forest algorithm - </a:t>
            </a:r>
            <a:r>
              <a:rPr lang="en-US" sz="3200" i="1" dirty="0" err="1">
                <a:effectLst/>
                <a:latin typeface="Times New Roman" panose="02020603050405020304" pitchFamily="18" charset="0"/>
                <a:ea typeface="Times New Roman" panose="02020603050405020304" pitchFamily="18" charset="0"/>
              </a:rPr>
              <a:t>javatpoint</a:t>
            </a:r>
            <a:r>
              <a:rPr lang="en-US" sz="3200" dirty="0">
                <a:effectLst/>
                <a:latin typeface="Times New Roman" panose="02020603050405020304" pitchFamily="18" charset="0"/>
                <a:ea typeface="Times New Roman" panose="02020603050405020304" pitchFamily="18" charset="0"/>
              </a:rPr>
              <a:t>. www.javatpoint.com. (n.d.). Retrieved October 23, 2021, from https://www.javatpoint.com/machine-learning-random-forest-algorithm. </a:t>
            </a:r>
          </a:p>
          <a:p>
            <a:pPr marL="360045" marR="0" indent="-360045"/>
            <a:r>
              <a:rPr lang="en-US" sz="3200" baseline="30000" dirty="0">
                <a:effectLst/>
                <a:latin typeface="Times New Roman" panose="02020603050405020304" pitchFamily="18" charset="0"/>
                <a:ea typeface="Times New Roman" panose="02020603050405020304" pitchFamily="18" charset="0"/>
              </a:rPr>
              <a:t>[9]</a:t>
            </a:r>
            <a:r>
              <a:rPr lang="en-US" sz="3200" dirty="0">
                <a:effectLst/>
                <a:latin typeface="Times New Roman" panose="02020603050405020304" pitchFamily="18" charset="0"/>
                <a:ea typeface="Times New Roman" panose="02020603050405020304" pitchFamily="18" charset="0"/>
              </a:rPr>
              <a:t> Harrison, O. (2019, July 14). </a:t>
            </a:r>
            <a:r>
              <a:rPr lang="en-US" sz="3200" i="1" dirty="0">
                <a:effectLst/>
                <a:latin typeface="Times New Roman" panose="02020603050405020304" pitchFamily="18" charset="0"/>
                <a:ea typeface="Times New Roman" panose="02020603050405020304" pitchFamily="18" charset="0"/>
              </a:rPr>
              <a:t>Machine learning basics with the K-nearest neighbors algorithm</a:t>
            </a:r>
            <a:r>
              <a:rPr lang="en-US" sz="3200" dirty="0">
                <a:effectLst/>
                <a:latin typeface="Times New Roman" panose="02020603050405020304" pitchFamily="18" charset="0"/>
                <a:ea typeface="Times New Roman" panose="02020603050405020304" pitchFamily="18" charset="0"/>
              </a:rPr>
              <a:t>. Medium. Retrieved October 23, 2021, from https://towardsdatascience.com/machine-learning-basics-with-the-k-nearest-neighbors-algorithm-6a6e71d01761. </a:t>
            </a:r>
          </a:p>
          <a:p>
            <a:pPr marL="360045" marR="0" indent="-360045"/>
            <a:r>
              <a:rPr lang="en-US" sz="3200" baseline="30000" dirty="0">
                <a:effectLst/>
                <a:latin typeface="Times New Roman" panose="02020603050405020304" pitchFamily="18" charset="0"/>
                <a:ea typeface="Times New Roman" panose="02020603050405020304" pitchFamily="18" charset="0"/>
              </a:rPr>
              <a:t>[10]</a:t>
            </a:r>
            <a:r>
              <a:rPr lang="en-US" sz="3200" dirty="0">
                <a:effectLst/>
                <a:latin typeface="Times New Roman" panose="02020603050405020304" pitchFamily="18" charset="0"/>
                <a:ea typeface="Times New Roman" panose="02020603050405020304" pitchFamily="18" charset="0"/>
              </a:rPr>
              <a:t> N, S. D. (2020, August 7). </a:t>
            </a:r>
            <a:r>
              <a:rPr lang="en-US" sz="3200" i="1" dirty="0">
                <a:effectLst/>
                <a:latin typeface="Times New Roman" panose="02020603050405020304" pitchFamily="18" charset="0"/>
                <a:ea typeface="Times New Roman" panose="02020603050405020304" pitchFamily="18" charset="0"/>
              </a:rPr>
              <a:t>K-nearest neighbors algorithm</a:t>
            </a:r>
            <a:r>
              <a:rPr lang="en-US" sz="3200" dirty="0">
                <a:effectLst/>
                <a:latin typeface="Times New Roman" panose="02020603050405020304" pitchFamily="18" charset="0"/>
                <a:ea typeface="Times New Roman" panose="02020603050405020304" pitchFamily="18" charset="0"/>
              </a:rPr>
              <a:t>. Medium. Retrieved October 23, 2021, from https://medium.com/analytics-vidhya/k-nearest-neighbors-algorithm-7952234c69a4. </a:t>
            </a:r>
          </a:p>
          <a:p>
            <a:pPr marL="360045" marR="0" indent="-360045"/>
            <a:r>
              <a:rPr lang="en-US" sz="3200" baseline="30000" dirty="0">
                <a:effectLst/>
                <a:latin typeface="Times New Roman" panose="02020603050405020304" pitchFamily="18" charset="0"/>
                <a:ea typeface="Times New Roman" panose="02020603050405020304" pitchFamily="18" charset="0"/>
              </a:rPr>
              <a:t>[11]</a:t>
            </a:r>
            <a:r>
              <a:rPr lang="en-US" sz="3200" dirty="0">
                <a:effectLst/>
                <a:latin typeface="Times New Roman" panose="02020603050405020304" pitchFamily="18" charset="0"/>
                <a:ea typeface="Times New Roman" panose="02020603050405020304" pitchFamily="18" charset="0"/>
              </a:rPr>
              <a:t>  </a:t>
            </a:r>
            <a:r>
              <a:rPr lang="en-US" sz="3200" baseline="3000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Aliyev, V. (2020, October 7). </a:t>
            </a:r>
            <a:r>
              <a:rPr lang="en-US" sz="3200" i="1" dirty="0">
                <a:effectLst/>
                <a:latin typeface="Times New Roman" panose="02020603050405020304" pitchFamily="18" charset="0"/>
                <a:ea typeface="Times New Roman" panose="02020603050405020304" pitchFamily="18" charset="0"/>
              </a:rPr>
              <a:t>Gradient boosting classification explained through python</a:t>
            </a:r>
            <a:r>
              <a:rPr lang="en-US" sz="3200" dirty="0">
                <a:effectLst/>
                <a:latin typeface="Times New Roman" panose="02020603050405020304" pitchFamily="18" charset="0"/>
                <a:ea typeface="Times New Roman" panose="02020603050405020304" pitchFamily="18" charset="0"/>
              </a:rPr>
              <a:t>. Medium. Retrieved October 23, 2021, from https://towardsdatascience.com/gradient-boosting-classification-explained-through-python-60cc980eeb3d. </a:t>
            </a:r>
          </a:p>
          <a:p>
            <a:pPr marL="360045" marR="0" indent="-360045"/>
            <a:r>
              <a:rPr lang="en-US" sz="3200" baseline="30000" dirty="0">
                <a:effectLst/>
                <a:latin typeface="Times New Roman" panose="02020603050405020304" pitchFamily="18" charset="0"/>
                <a:ea typeface="Times New Roman" panose="02020603050405020304" pitchFamily="18" charset="0"/>
              </a:rPr>
              <a:t>[12]  </a:t>
            </a:r>
            <a:r>
              <a:rPr lang="en-US" sz="3200" dirty="0">
                <a:effectLst/>
                <a:latin typeface="Times New Roman" panose="02020603050405020304" pitchFamily="18" charset="0"/>
                <a:ea typeface="Times New Roman" panose="02020603050405020304" pitchFamily="18" charset="0"/>
              </a:rPr>
              <a:t>Grover, P. (2019, August 1). </a:t>
            </a:r>
            <a:r>
              <a:rPr lang="en-US" sz="3200" i="1" dirty="0">
                <a:effectLst/>
                <a:latin typeface="Times New Roman" panose="02020603050405020304" pitchFamily="18" charset="0"/>
                <a:ea typeface="Times New Roman" panose="02020603050405020304" pitchFamily="18" charset="0"/>
              </a:rPr>
              <a:t>Gradient boosting from scratch</a:t>
            </a:r>
            <a:r>
              <a:rPr lang="en-US" sz="3200" dirty="0">
                <a:effectLst/>
                <a:latin typeface="Times New Roman" panose="02020603050405020304" pitchFamily="18" charset="0"/>
                <a:ea typeface="Times New Roman" panose="02020603050405020304" pitchFamily="18" charset="0"/>
              </a:rPr>
              <a:t>. Medium. Retrieved October 23, 2021, from https://blog.mlreview.com/gradient-boosting-from-scratch-1e317ae4587d. </a:t>
            </a:r>
          </a:p>
          <a:p>
            <a:pPr marL="360045" marR="0" indent="-360045"/>
            <a:r>
              <a:rPr lang="en-US" sz="3200" baseline="30000" dirty="0">
                <a:effectLst/>
                <a:latin typeface="Times New Roman" panose="02020603050405020304" pitchFamily="18" charset="0"/>
                <a:ea typeface="Times New Roman" panose="02020603050405020304" pitchFamily="18" charset="0"/>
              </a:rPr>
              <a:t>[13]  </a:t>
            </a:r>
            <a:r>
              <a:rPr lang="en-US" sz="3200" dirty="0">
                <a:effectLst/>
                <a:latin typeface="Times New Roman" panose="02020603050405020304" pitchFamily="18" charset="0"/>
                <a:ea typeface="Times New Roman" panose="02020603050405020304" pitchFamily="18" charset="0"/>
              </a:rPr>
              <a:t>Chatterjee, D. R. (2019, August 26). </a:t>
            </a:r>
            <a:r>
              <a:rPr lang="en-US" sz="3200" i="1" dirty="0">
                <a:effectLst/>
                <a:latin typeface="Times New Roman" panose="02020603050405020304" pitchFamily="18" charset="0"/>
                <a:ea typeface="Times New Roman" panose="02020603050405020304" pitchFamily="18" charset="0"/>
              </a:rPr>
              <a:t>All the annoying assumptions</a:t>
            </a:r>
            <a:r>
              <a:rPr lang="en-US" sz="3200" dirty="0">
                <a:effectLst/>
                <a:latin typeface="Times New Roman" panose="02020603050405020304" pitchFamily="18" charset="0"/>
                <a:ea typeface="Times New Roman" panose="02020603050405020304" pitchFamily="18" charset="0"/>
              </a:rPr>
              <a:t>. Medium. Retrieved October 23, 2021, from https://towardsdatascience.com/all-the-annoying-assumptions-31b55df246c3. </a:t>
            </a:r>
          </a:p>
          <a:p>
            <a:pPr marL="360045" marR="0" indent="-360045"/>
            <a:r>
              <a:rPr lang="en-US" sz="3200" baseline="30000" dirty="0">
                <a:effectLst/>
                <a:latin typeface="Times New Roman" panose="02020603050405020304" pitchFamily="18" charset="0"/>
                <a:ea typeface="Times New Roman" panose="02020603050405020304" pitchFamily="18" charset="0"/>
              </a:rPr>
              <a:t>[14]  </a:t>
            </a:r>
            <a:r>
              <a:rPr lang="en-US" sz="3200" i="1" dirty="0">
                <a:effectLst/>
                <a:latin typeface="Times New Roman" panose="02020603050405020304" pitchFamily="18" charset="0"/>
                <a:ea typeface="Times New Roman" panose="02020603050405020304" pitchFamily="18" charset="0"/>
              </a:rPr>
              <a:t>Precision, recall and F1 explained (in plain English)</a:t>
            </a:r>
            <a:r>
              <a:rPr lang="en-US" sz="3200" dirty="0">
                <a:effectLst/>
                <a:latin typeface="Times New Roman" panose="02020603050405020304" pitchFamily="18" charset="0"/>
                <a:ea typeface="Times New Roman" panose="02020603050405020304" pitchFamily="18" charset="0"/>
              </a:rPr>
              <a:t>. DataGroomr.com. (2021, May 24). Retrieved October 23, 2021, from https://datagroomr.com/precision-recall-and-f1-explained-in-plain-english/#:~:text=Precision%20and%20recall%20%28and%20F1%20score%20as%20well%29,where%20the%20model%20correctly%20predicts%20the%20positive%20class. </a:t>
            </a:r>
          </a:p>
          <a:p>
            <a:endParaRPr lang="en-US" dirty="0"/>
          </a:p>
        </p:txBody>
      </p:sp>
    </p:spTree>
    <p:extLst>
      <p:ext uri="{BB962C8B-B14F-4D97-AF65-F5344CB8AC3E}">
        <p14:creationId xmlns:p14="http://schemas.microsoft.com/office/powerpoint/2010/main" val="19844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845164" y="1034470"/>
            <a:ext cx="10515600" cy="899783"/>
          </a:xfrm>
        </p:spPr>
        <p:txBody>
          <a:bodyPr/>
          <a:lstStyle/>
          <a:p>
            <a:r>
              <a:rPr lang="en-US" dirty="0"/>
              <a:t>Introduction</a:t>
            </a: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845164" y="1900962"/>
            <a:ext cx="10112375" cy="1954213"/>
          </a:xfrm>
        </p:spPr>
        <p:txBody>
          <a:bodyPr/>
          <a:lstStyle/>
          <a:p>
            <a:pPr marL="342900" indent="-342900">
              <a:buFont typeface="Arial" panose="020B0604020202020204" pitchFamily="34" charset="0"/>
              <a:buChar char="•"/>
            </a:pPr>
            <a:r>
              <a:rPr lang="en-US" dirty="0"/>
              <a:t>Background</a:t>
            </a:r>
          </a:p>
          <a:p>
            <a:pPr marL="342900" indent="-342900">
              <a:buFont typeface="Arial" panose="020B0604020202020204" pitchFamily="34" charset="0"/>
              <a:buChar char="•"/>
            </a:pPr>
            <a:r>
              <a:rPr lang="en-US" dirty="0"/>
              <a:t>Problem Statement</a:t>
            </a:r>
          </a:p>
          <a:p>
            <a:pPr marL="342900" indent="-342900">
              <a:buFont typeface="Arial" panose="020B0604020202020204" pitchFamily="34" charset="0"/>
              <a:buChar char="•"/>
            </a:pPr>
            <a:r>
              <a:rPr lang="en-US" dirty="0"/>
              <a:t>Scope</a:t>
            </a:r>
          </a:p>
        </p:txBody>
      </p:sp>
      <p:pic>
        <p:nvPicPr>
          <p:cNvPr id="13" name="Picture Placeholder 12" descr="A picture containing tree, outdoor, forest, nature">
            <a:extLst>
              <a:ext uri="{FF2B5EF4-FFF2-40B4-BE49-F238E27FC236}">
                <a16:creationId xmlns:a16="http://schemas.microsoft.com/office/drawing/2014/main" id="{28CD82BD-20D4-4910-9A71-4B534FCE62E7}"/>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val="0"/>
              </a:ext>
            </a:extLst>
          </a:blip>
          <a:srcRect/>
          <a:stretch/>
        </p:blipFill>
        <p:spPr>
          <a:xfrm>
            <a:off x="0" y="4160520"/>
            <a:ext cx="4067175" cy="2697480"/>
          </a:xfrm>
        </p:spPr>
      </p:pic>
      <p:pic>
        <p:nvPicPr>
          <p:cNvPr id="15" name="Picture Placeholder 14" descr="A close up of leaves with water droplets ">
            <a:extLst>
              <a:ext uri="{FF2B5EF4-FFF2-40B4-BE49-F238E27FC236}">
                <a16:creationId xmlns:a16="http://schemas.microsoft.com/office/drawing/2014/main" id="{34C758CA-99BE-4230-9424-008948EC328E}"/>
              </a:ext>
            </a:extLst>
          </p:cNvPr>
          <p:cNvPicPr>
            <a:picLocks noGrp="1" noChangeAspect="1"/>
          </p:cNvPicPr>
          <p:nvPr>
            <p:ph type="pic" sz="quarter" idx="14"/>
          </p:nvPr>
        </p:nvPicPr>
        <p:blipFill rotWithShape="1">
          <a:blip r:embed="rId6" cstate="screen">
            <a:extLst>
              <a:ext uri="{28A0092B-C50C-407E-A947-70E740481C1C}">
                <a14:useLocalDpi xmlns:a14="http://schemas.microsoft.com/office/drawing/2010/main" val="0"/>
              </a:ext>
            </a:extLst>
          </a:blip>
          <a:srcRect/>
          <a:stretch/>
        </p:blipFill>
        <p:spPr>
          <a:xfrm>
            <a:off x="4067175" y="4160520"/>
            <a:ext cx="4133088" cy="2697480"/>
          </a:xfrm>
        </p:spPr>
      </p:pic>
      <p:pic>
        <p:nvPicPr>
          <p:cNvPr id="17" name="Picture Placeholder 16" descr="A close up of a green tree branch">
            <a:extLst>
              <a:ext uri="{FF2B5EF4-FFF2-40B4-BE49-F238E27FC236}">
                <a16:creationId xmlns:a16="http://schemas.microsoft.com/office/drawing/2014/main" id="{B0A1EFCE-676C-4616-ABD3-11F042604AA6}"/>
              </a:ext>
            </a:extLst>
          </p:cNvPr>
          <p:cNvPicPr>
            <a:picLocks noGrp="1" noChangeAspect="1"/>
          </p:cNvPicPr>
          <p:nvPr>
            <p:ph type="pic" sz="quarter" idx="15"/>
          </p:nvPr>
        </p:nvPicPr>
        <p:blipFill rotWithShape="1">
          <a:blip r:embed="rId7" cstate="screen">
            <a:extLst>
              <a:ext uri="{28A0092B-C50C-407E-A947-70E740481C1C}">
                <a14:useLocalDpi xmlns:a14="http://schemas.microsoft.com/office/drawing/2010/main" val="0"/>
              </a:ext>
            </a:extLst>
          </a:blip>
          <a:srcRect/>
          <a:stretch/>
        </p:blipFill>
        <p:spPr>
          <a:xfrm>
            <a:off x="8193024" y="4160520"/>
            <a:ext cx="4005072" cy="2697480"/>
          </a:xfrm>
        </p:spPr>
      </p:pic>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2</a:t>
            </a:fld>
            <a:endParaRPr lang="en-US" dirty="0"/>
          </a:p>
        </p:txBody>
      </p:sp>
      <p:pic>
        <p:nvPicPr>
          <p:cNvPr id="2" name="Audio 1">
            <a:hlinkClick r:id="" action="ppaction://media"/>
            <a:extLst>
              <a:ext uri="{FF2B5EF4-FFF2-40B4-BE49-F238E27FC236}">
                <a16:creationId xmlns:a16="http://schemas.microsoft.com/office/drawing/2014/main" id="{87E83EB6-B96C-4921-975C-327E4ADE81E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81439690"/>
      </p:ext>
    </p:extLst>
  </p:cSld>
  <p:clrMapOvr>
    <a:masterClrMapping/>
  </p:clrMapOvr>
  <mc:AlternateContent xmlns:mc="http://schemas.openxmlformats.org/markup-compatibility/2006">
    <mc:Choice xmlns:p14="http://schemas.microsoft.com/office/powerpoint/2010/main" Requires="p14">
      <p:transition spd="slow" p14:dur="2000" advTm="77203"/>
    </mc:Choice>
    <mc:Fallback>
      <p:transition spd="slow" advTm="77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2BA7-C922-44CF-A3EB-04778027CAD1}"/>
              </a:ext>
            </a:extLst>
          </p:cNvPr>
          <p:cNvSpPr>
            <a:spLocks noGrp="1"/>
          </p:cNvSpPr>
          <p:nvPr>
            <p:ph type="title"/>
          </p:nvPr>
        </p:nvSpPr>
        <p:spPr>
          <a:xfrm>
            <a:off x="839788" y="665629"/>
            <a:ext cx="10515600" cy="818995"/>
          </a:xfrm>
        </p:spPr>
        <p:txBody>
          <a:bodyPr/>
          <a:lstStyle/>
          <a:p>
            <a:r>
              <a:rPr lang="en-US" dirty="0"/>
              <a:t>Target Variable</a:t>
            </a:r>
          </a:p>
        </p:txBody>
      </p:sp>
      <p:sp>
        <p:nvSpPr>
          <p:cNvPr id="58" name="Slide Number Placeholder 57">
            <a:extLst>
              <a:ext uri="{FF2B5EF4-FFF2-40B4-BE49-F238E27FC236}">
                <a16:creationId xmlns:a16="http://schemas.microsoft.com/office/drawing/2014/main" id="{741E32EB-B5A9-42CA-96F0-C8CDEFC3D8EF}"/>
              </a:ext>
            </a:extLst>
          </p:cNvPr>
          <p:cNvSpPr>
            <a:spLocks noGrp="1"/>
          </p:cNvSpPr>
          <p:nvPr>
            <p:ph type="sldNum" sz="quarter" idx="17"/>
          </p:nvPr>
        </p:nvSpPr>
        <p:spPr/>
        <p:txBody>
          <a:bodyPr/>
          <a:lstStyle/>
          <a:p>
            <a:fld id="{AE208ADF-3ADD-483D-A721-14E3EEE2C135}" type="slidenum">
              <a:rPr lang="en-US" smtClean="0"/>
              <a:pPr/>
              <a:t>3</a:t>
            </a:fld>
            <a:endParaRPr lang="en-US" dirty="0"/>
          </a:p>
        </p:txBody>
      </p:sp>
      <p:pic>
        <p:nvPicPr>
          <p:cNvPr id="24" name="Picture 23" descr="Chart&#10;&#10;Description automatically generated">
            <a:extLst>
              <a:ext uri="{FF2B5EF4-FFF2-40B4-BE49-F238E27FC236}">
                <a16:creationId xmlns:a16="http://schemas.microsoft.com/office/drawing/2014/main" id="{E0DA5947-CE03-4387-AA6B-83FA6B46C4C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26579" y="1759366"/>
            <a:ext cx="6338842" cy="4322241"/>
          </a:xfrm>
          <a:prstGeom prst="rect">
            <a:avLst/>
          </a:prstGeom>
          <a:solidFill>
            <a:schemeClr val="tx1"/>
          </a:solidFill>
          <a:ln>
            <a:noFill/>
          </a:ln>
        </p:spPr>
      </p:pic>
      <p:pic>
        <p:nvPicPr>
          <p:cNvPr id="21" name="Audio 20">
            <a:hlinkClick r:id="" action="ppaction://media"/>
            <a:extLst>
              <a:ext uri="{FF2B5EF4-FFF2-40B4-BE49-F238E27FC236}">
                <a16:creationId xmlns:a16="http://schemas.microsoft.com/office/drawing/2014/main" id="{3D736865-7A39-4832-9CF6-7FDEB5291CE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21719590"/>
      </p:ext>
    </p:extLst>
  </p:cSld>
  <p:clrMapOvr>
    <a:masterClrMapping/>
  </p:clrMapOvr>
  <mc:AlternateContent xmlns:mc="http://schemas.openxmlformats.org/markup-compatibility/2006">
    <mc:Choice xmlns:p14="http://schemas.microsoft.com/office/powerpoint/2010/main" Requires="p14">
      <p:transition spd="slow" p14:dur="2000" advTm="48218"/>
    </mc:Choice>
    <mc:Fallback>
      <p:transition spd="slow" advTm="48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D9BD-DC27-46DC-9C76-8EE3FDD420FD}"/>
              </a:ext>
            </a:extLst>
          </p:cNvPr>
          <p:cNvSpPr>
            <a:spLocks noGrp="1"/>
          </p:cNvSpPr>
          <p:nvPr>
            <p:ph type="title"/>
          </p:nvPr>
        </p:nvSpPr>
        <p:spPr>
          <a:xfrm>
            <a:off x="839788" y="665629"/>
            <a:ext cx="10515600" cy="818995"/>
          </a:xfrm>
        </p:spPr>
        <p:txBody>
          <a:bodyPr/>
          <a:lstStyle/>
          <a:p>
            <a:r>
              <a:rPr lang="en-US" dirty="0"/>
              <a:t>About the Data, Importing &amp; Cleaning</a:t>
            </a:r>
          </a:p>
        </p:txBody>
      </p:sp>
      <p:sp>
        <p:nvSpPr>
          <p:cNvPr id="4" name="Content Placeholder 3">
            <a:extLst>
              <a:ext uri="{FF2B5EF4-FFF2-40B4-BE49-F238E27FC236}">
                <a16:creationId xmlns:a16="http://schemas.microsoft.com/office/drawing/2014/main" id="{2D307C5A-A4E9-45ED-911E-BBC9E9339433}"/>
              </a:ext>
            </a:extLst>
          </p:cNvPr>
          <p:cNvSpPr>
            <a:spLocks noGrp="1"/>
          </p:cNvSpPr>
          <p:nvPr>
            <p:ph sz="half" idx="2"/>
          </p:nvPr>
        </p:nvSpPr>
        <p:spPr>
          <a:xfrm>
            <a:off x="839788" y="2390588"/>
            <a:ext cx="5157787" cy="3751268"/>
          </a:xfrm>
        </p:spPr>
        <p:txBody>
          <a:bodyPr/>
          <a:lstStyle/>
          <a:p>
            <a:r>
              <a:rPr lang="en-US" dirty="0"/>
              <a:t>1.88 million records sourced from Kaggle.com </a:t>
            </a:r>
          </a:p>
          <a:p>
            <a:r>
              <a:rPr lang="en-US" dirty="0"/>
              <a:t>Importing the data</a:t>
            </a:r>
          </a:p>
          <a:p>
            <a:r>
              <a:rPr lang="en-US" dirty="0"/>
              <a:t>Multicollinearity</a:t>
            </a:r>
          </a:p>
          <a:p>
            <a:r>
              <a:rPr lang="en-US" dirty="0"/>
              <a:t>Final dataset for modeling</a:t>
            </a:r>
          </a:p>
        </p:txBody>
      </p:sp>
      <p:sp>
        <p:nvSpPr>
          <p:cNvPr id="33" name="Slide Number Placeholder 32">
            <a:extLst>
              <a:ext uri="{FF2B5EF4-FFF2-40B4-BE49-F238E27FC236}">
                <a16:creationId xmlns:a16="http://schemas.microsoft.com/office/drawing/2014/main" id="{8D0E8400-C1CB-4DB2-BF78-421C9EECDC76}"/>
              </a:ext>
            </a:extLst>
          </p:cNvPr>
          <p:cNvSpPr>
            <a:spLocks noGrp="1"/>
          </p:cNvSpPr>
          <p:nvPr>
            <p:ph type="sldNum" sz="quarter" idx="12"/>
          </p:nvPr>
        </p:nvSpPr>
        <p:spPr/>
        <p:txBody>
          <a:bodyPr/>
          <a:lstStyle/>
          <a:p>
            <a:fld id="{AE208ADF-3ADD-483D-A721-14E3EEE2C135}" type="slidenum">
              <a:rPr lang="en-US" smtClean="0"/>
              <a:pPr/>
              <a:t>4</a:t>
            </a:fld>
            <a:endParaRPr lang="en-US" dirty="0"/>
          </a:p>
        </p:txBody>
      </p:sp>
      <p:pic>
        <p:nvPicPr>
          <p:cNvPr id="13" name="Picture 12">
            <a:extLst>
              <a:ext uri="{FF2B5EF4-FFF2-40B4-BE49-F238E27FC236}">
                <a16:creationId xmlns:a16="http://schemas.microsoft.com/office/drawing/2014/main" id="{0377A58C-457F-4ACD-B03B-844D6FCD1EEF}"/>
              </a:ext>
            </a:extLst>
          </p:cNvPr>
          <p:cNvPicPr>
            <a:picLocks noChangeAspect="1"/>
          </p:cNvPicPr>
          <p:nvPr/>
        </p:nvPicPr>
        <p:blipFill>
          <a:blip r:embed="rId5"/>
          <a:stretch>
            <a:fillRect/>
          </a:stretch>
        </p:blipFill>
        <p:spPr>
          <a:xfrm>
            <a:off x="5852514" y="1797128"/>
            <a:ext cx="3243353" cy="2469094"/>
          </a:xfrm>
          <a:prstGeom prst="rect">
            <a:avLst/>
          </a:prstGeom>
          <a:solidFill>
            <a:schemeClr val="tx1"/>
          </a:solidFill>
        </p:spPr>
      </p:pic>
      <p:pic>
        <p:nvPicPr>
          <p:cNvPr id="18" name="Picture 17">
            <a:extLst>
              <a:ext uri="{FF2B5EF4-FFF2-40B4-BE49-F238E27FC236}">
                <a16:creationId xmlns:a16="http://schemas.microsoft.com/office/drawing/2014/main" id="{A08BC38E-6F96-453D-904F-23334EF4308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109267" y="4076846"/>
            <a:ext cx="3242945" cy="2468880"/>
          </a:xfrm>
          <a:prstGeom prst="rect">
            <a:avLst/>
          </a:prstGeom>
          <a:solidFill>
            <a:schemeClr val="tx1"/>
          </a:solidFill>
        </p:spPr>
      </p:pic>
      <p:pic>
        <p:nvPicPr>
          <p:cNvPr id="15" name="Audio 14">
            <a:hlinkClick r:id="" action="ppaction://media"/>
            <a:extLst>
              <a:ext uri="{FF2B5EF4-FFF2-40B4-BE49-F238E27FC236}">
                <a16:creationId xmlns:a16="http://schemas.microsoft.com/office/drawing/2014/main" id="{C6E59B17-35BA-48FF-9286-FF140F259A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60201609"/>
      </p:ext>
    </p:extLst>
  </p:cSld>
  <p:clrMapOvr>
    <a:masterClrMapping/>
  </p:clrMapOvr>
  <mc:AlternateContent xmlns:mc="http://schemas.openxmlformats.org/markup-compatibility/2006">
    <mc:Choice xmlns:p14="http://schemas.microsoft.com/office/powerpoint/2010/main" Requires="p14">
      <p:transition spd="slow" p14:dur="2000" advTm="120569"/>
    </mc:Choice>
    <mc:Fallback>
      <p:transition spd="slow" advTm="120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2BA7-C922-44CF-A3EB-04778027CAD1}"/>
              </a:ext>
            </a:extLst>
          </p:cNvPr>
          <p:cNvSpPr>
            <a:spLocks noGrp="1"/>
          </p:cNvSpPr>
          <p:nvPr>
            <p:ph type="title"/>
          </p:nvPr>
        </p:nvSpPr>
        <p:spPr>
          <a:xfrm>
            <a:off x="839788" y="665629"/>
            <a:ext cx="10515600" cy="818995"/>
          </a:xfrm>
        </p:spPr>
        <p:txBody>
          <a:bodyPr/>
          <a:lstStyle/>
          <a:p>
            <a:r>
              <a:rPr lang="en-US" dirty="0"/>
              <a:t>Exploratory Data Analysis (EDA)</a:t>
            </a:r>
          </a:p>
        </p:txBody>
      </p:sp>
      <p:sp>
        <p:nvSpPr>
          <p:cNvPr id="3" name="Text Placeholder 2">
            <a:extLst>
              <a:ext uri="{FF2B5EF4-FFF2-40B4-BE49-F238E27FC236}">
                <a16:creationId xmlns:a16="http://schemas.microsoft.com/office/drawing/2014/main" id="{527E0624-0316-4666-958B-0D00C5980D21}"/>
              </a:ext>
            </a:extLst>
          </p:cNvPr>
          <p:cNvSpPr>
            <a:spLocks noGrp="1"/>
          </p:cNvSpPr>
          <p:nvPr>
            <p:ph type="body" idx="1"/>
          </p:nvPr>
        </p:nvSpPr>
        <p:spPr>
          <a:xfrm>
            <a:off x="836612" y="1806039"/>
            <a:ext cx="3200400" cy="584548"/>
          </a:xfrm>
        </p:spPr>
        <p:txBody>
          <a:bodyPr/>
          <a:lstStyle/>
          <a:p>
            <a:r>
              <a:rPr lang="en-US" dirty="0"/>
              <a:t>Causes of Fire</a:t>
            </a:r>
          </a:p>
        </p:txBody>
      </p:sp>
      <p:sp>
        <p:nvSpPr>
          <p:cNvPr id="58" name="Slide Number Placeholder 57">
            <a:extLst>
              <a:ext uri="{FF2B5EF4-FFF2-40B4-BE49-F238E27FC236}">
                <a16:creationId xmlns:a16="http://schemas.microsoft.com/office/drawing/2014/main" id="{741E32EB-B5A9-42CA-96F0-C8CDEFC3D8EF}"/>
              </a:ext>
            </a:extLst>
          </p:cNvPr>
          <p:cNvSpPr>
            <a:spLocks noGrp="1"/>
          </p:cNvSpPr>
          <p:nvPr>
            <p:ph type="sldNum" sz="quarter" idx="17"/>
          </p:nvPr>
        </p:nvSpPr>
        <p:spPr/>
        <p:txBody>
          <a:bodyPr/>
          <a:lstStyle/>
          <a:p>
            <a:fld id="{AE208ADF-3ADD-483D-A721-14E3EEE2C135}" type="slidenum">
              <a:rPr lang="en-US" smtClean="0"/>
              <a:pPr/>
              <a:t>5</a:t>
            </a:fld>
            <a:endParaRPr lang="en-US" dirty="0"/>
          </a:p>
        </p:txBody>
      </p:sp>
      <p:pic>
        <p:nvPicPr>
          <p:cNvPr id="20" name="Picture 19" descr="Chart&#10;&#10;Description automatically generated">
            <a:extLst>
              <a:ext uri="{FF2B5EF4-FFF2-40B4-BE49-F238E27FC236}">
                <a16:creationId xmlns:a16="http://schemas.microsoft.com/office/drawing/2014/main" id="{BB9087DD-D4E2-418E-954C-A9D89CFE5C2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36200" y="2504427"/>
            <a:ext cx="5919600" cy="3565516"/>
          </a:xfrm>
          <a:prstGeom prst="rect">
            <a:avLst/>
          </a:prstGeom>
          <a:solidFill>
            <a:schemeClr val="tx1"/>
          </a:solidFill>
          <a:ln>
            <a:noFill/>
          </a:ln>
        </p:spPr>
      </p:pic>
      <p:pic>
        <p:nvPicPr>
          <p:cNvPr id="17" name="Audio 16">
            <a:hlinkClick r:id="" action="ppaction://media"/>
            <a:extLst>
              <a:ext uri="{FF2B5EF4-FFF2-40B4-BE49-F238E27FC236}">
                <a16:creationId xmlns:a16="http://schemas.microsoft.com/office/drawing/2014/main" id="{9AB9268E-DEE4-468B-A322-C3F3E8CD65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42449395"/>
      </p:ext>
    </p:extLst>
  </p:cSld>
  <p:clrMapOvr>
    <a:masterClrMapping/>
  </p:clrMapOvr>
  <mc:AlternateContent xmlns:mc="http://schemas.openxmlformats.org/markup-compatibility/2006">
    <mc:Choice xmlns:p14="http://schemas.microsoft.com/office/powerpoint/2010/main" Requires="p14">
      <p:transition spd="slow" p14:dur="2000" advTm="29136"/>
    </mc:Choice>
    <mc:Fallback>
      <p:transition spd="slow" advTm="29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2BA7-C922-44CF-A3EB-04778027CAD1}"/>
              </a:ext>
            </a:extLst>
          </p:cNvPr>
          <p:cNvSpPr>
            <a:spLocks noGrp="1"/>
          </p:cNvSpPr>
          <p:nvPr>
            <p:ph type="title"/>
          </p:nvPr>
        </p:nvSpPr>
        <p:spPr>
          <a:xfrm>
            <a:off x="839788" y="665629"/>
            <a:ext cx="10515600" cy="818995"/>
          </a:xfrm>
        </p:spPr>
        <p:txBody>
          <a:bodyPr/>
          <a:lstStyle/>
          <a:p>
            <a:r>
              <a:rPr lang="en-US" dirty="0"/>
              <a:t>Exploratory Data Analysis (EDA)</a:t>
            </a:r>
          </a:p>
        </p:txBody>
      </p:sp>
      <p:sp>
        <p:nvSpPr>
          <p:cNvPr id="3" name="Text Placeholder 2">
            <a:extLst>
              <a:ext uri="{FF2B5EF4-FFF2-40B4-BE49-F238E27FC236}">
                <a16:creationId xmlns:a16="http://schemas.microsoft.com/office/drawing/2014/main" id="{527E0624-0316-4666-958B-0D00C5980D21}"/>
              </a:ext>
            </a:extLst>
          </p:cNvPr>
          <p:cNvSpPr>
            <a:spLocks noGrp="1"/>
          </p:cNvSpPr>
          <p:nvPr>
            <p:ph type="body" idx="1"/>
          </p:nvPr>
        </p:nvSpPr>
        <p:spPr>
          <a:xfrm>
            <a:off x="836612" y="1806039"/>
            <a:ext cx="3200400" cy="584548"/>
          </a:xfrm>
        </p:spPr>
        <p:txBody>
          <a:bodyPr/>
          <a:lstStyle/>
          <a:p>
            <a:r>
              <a:rPr lang="en-US" dirty="0"/>
              <a:t>Fires by Year</a:t>
            </a:r>
          </a:p>
        </p:txBody>
      </p:sp>
      <p:sp>
        <p:nvSpPr>
          <p:cNvPr id="58" name="Slide Number Placeholder 57">
            <a:extLst>
              <a:ext uri="{FF2B5EF4-FFF2-40B4-BE49-F238E27FC236}">
                <a16:creationId xmlns:a16="http://schemas.microsoft.com/office/drawing/2014/main" id="{741E32EB-B5A9-42CA-96F0-C8CDEFC3D8EF}"/>
              </a:ext>
            </a:extLst>
          </p:cNvPr>
          <p:cNvSpPr>
            <a:spLocks noGrp="1"/>
          </p:cNvSpPr>
          <p:nvPr>
            <p:ph type="sldNum" sz="quarter" idx="17"/>
          </p:nvPr>
        </p:nvSpPr>
        <p:spPr/>
        <p:txBody>
          <a:bodyPr/>
          <a:lstStyle/>
          <a:p>
            <a:fld id="{AE208ADF-3ADD-483D-A721-14E3EEE2C135}" type="slidenum">
              <a:rPr lang="en-US" smtClean="0"/>
              <a:pPr/>
              <a:t>6</a:t>
            </a:fld>
            <a:endParaRPr lang="en-US" dirty="0"/>
          </a:p>
        </p:txBody>
      </p:sp>
      <p:pic>
        <p:nvPicPr>
          <p:cNvPr id="20" name="Picture 19" descr="Chart, line chart&#10;&#10;Description automatically generated">
            <a:extLst>
              <a:ext uri="{FF2B5EF4-FFF2-40B4-BE49-F238E27FC236}">
                <a16:creationId xmlns:a16="http://schemas.microsoft.com/office/drawing/2014/main" id="{C481A47B-D84D-4228-80AF-CF988A8BC1F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9231" y="2489463"/>
            <a:ext cx="5140071" cy="3702908"/>
          </a:xfrm>
          <a:prstGeom prst="rect">
            <a:avLst/>
          </a:prstGeom>
          <a:solidFill>
            <a:schemeClr val="tx1"/>
          </a:solidFill>
          <a:ln>
            <a:noFill/>
          </a:ln>
        </p:spPr>
      </p:pic>
      <p:pic>
        <p:nvPicPr>
          <p:cNvPr id="21" name="Picture 20" descr="Chart, line chart&#10;&#10;Description automatically generated">
            <a:extLst>
              <a:ext uri="{FF2B5EF4-FFF2-40B4-BE49-F238E27FC236}">
                <a16:creationId xmlns:a16="http://schemas.microsoft.com/office/drawing/2014/main" id="{A7AC6B98-6EE5-45AE-90E7-8B8A6A0CBDA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22569" y="2522014"/>
            <a:ext cx="5410200" cy="3689031"/>
          </a:xfrm>
          <a:prstGeom prst="rect">
            <a:avLst/>
          </a:prstGeom>
          <a:solidFill>
            <a:schemeClr val="tx1"/>
          </a:solidFill>
          <a:ln>
            <a:noFill/>
          </a:ln>
        </p:spPr>
      </p:pic>
      <p:pic>
        <p:nvPicPr>
          <p:cNvPr id="19" name="Audio 18">
            <a:hlinkClick r:id="" action="ppaction://media"/>
            <a:extLst>
              <a:ext uri="{FF2B5EF4-FFF2-40B4-BE49-F238E27FC236}">
                <a16:creationId xmlns:a16="http://schemas.microsoft.com/office/drawing/2014/main" id="{E58C5613-CE9C-4861-BDB8-36CA57C5031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28517306"/>
      </p:ext>
    </p:extLst>
  </p:cSld>
  <p:clrMapOvr>
    <a:masterClrMapping/>
  </p:clrMapOvr>
  <mc:AlternateContent xmlns:mc="http://schemas.openxmlformats.org/markup-compatibility/2006">
    <mc:Choice xmlns:p14="http://schemas.microsoft.com/office/powerpoint/2010/main" Requires="p14">
      <p:transition spd="slow" p14:dur="2000" advTm="65629"/>
    </mc:Choice>
    <mc:Fallback>
      <p:transition spd="slow" advTm="65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lide Number Placeholder 57">
            <a:extLst>
              <a:ext uri="{FF2B5EF4-FFF2-40B4-BE49-F238E27FC236}">
                <a16:creationId xmlns:a16="http://schemas.microsoft.com/office/drawing/2014/main" id="{741E32EB-B5A9-42CA-96F0-C8CDEFC3D8EF}"/>
              </a:ext>
            </a:extLst>
          </p:cNvPr>
          <p:cNvSpPr>
            <a:spLocks noGrp="1"/>
          </p:cNvSpPr>
          <p:nvPr>
            <p:ph type="sldNum" sz="quarter" idx="12"/>
          </p:nvPr>
        </p:nvSpPr>
        <p:spPr>
          <a:xfrm>
            <a:off x="10518474" y="6356350"/>
            <a:ext cx="1414733" cy="365125"/>
          </a:xfrm>
        </p:spPr>
        <p:txBody>
          <a:bodyPr anchor="ctr">
            <a:normAutofit/>
          </a:bodyPr>
          <a:lstStyle/>
          <a:p>
            <a:pPr>
              <a:spcAft>
                <a:spcPts val="600"/>
              </a:spcAft>
            </a:pPr>
            <a:fld id="{AE208ADF-3ADD-483D-A721-14E3EEE2C135}" type="slidenum">
              <a:rPr lang="en-US" smtClean="0"/>
              <a:pPr>
                <a:spcAft>
                  <a:spcPts val="600"/>
                </a:spcAft>
              </a:pPr>
              <a:t>7</a:t>
            </a:fld>
            <a:endParaRPr lang="en-US"/>
          </a:p>
        </p:txBody>
      </p:sp>
      <p:sp>
        <p:nvSpPr>
          <p:cNvPr id="2" name="Title 1">
            <a:extLst>
              <a:ext uri="{FF2B5EF4-FFF2-40B4-BE49-F238E27FC236}">
                <a16:creationId xmlns:a16="http://schemas.microsoft.com/office/drawing/2014/main" id="{D06E2BA7-C922-44CF-A3EB-04778027CAD1}"/>
              </a:ext>
            </a:extLst>
          </p:cNvPr>
          <p:cNvSpPr>
            <a:spLocks noGrp="1"/>
          </p:cNvSpPr>
          <p:nvPr>
            <p:ph type="ctrTitle"/>
          </p:nvPr>
        </p:nvSpPr>
        <p:spPr>
          <a:xfrm>
            <a:off x="684361" y="428903"/>
            <a:ext cx="3071005" cy="3051391"/>
          </a:xfrm>
        </p:spPr>
        <p:txBody>
          <a:bodyPr anchor="b">
            <a:normAutofit/>
          </a:bodyPr>
          <a:lstStyle/>
          <a:p>
            <a:r>
              <a:rPr lang="en-US">
                <a:solidFill>
                  <a:schemeClr val="tx2">
                    <a:alpha val="75000"/>
                  </a:schemeClr>
                </a:solidFill>
              </a:rPr>
              <a:t>Exploratory Data Analysis (EDA)</a:t>
            </a:r>
          </a:p>
        </p:txBody>
      </p:sp>
      <p:sp>
        <p:nvSpPr>
          <p:cNvPr id="3" name="Text Placeholder 2">
            <a:extLst>
              <a:ext uri="{FF2B5EF4-FFF2-40B4-BE49-F238E27FC236}">
                <a16:creationId xmlns:a16="http://schemas.microsoft.com/office/drawing/2014/main" id="{527E0624-0316-4666-958B-0D00C5980D21}"/>
              </a:ext>
            </a:extLst>
          </p:cNvPr>
          <p:cNvSpPr>
            <a:spLocks noGrp="1"/>
          </p:cNvSpPr>
          <p:nvPr>
            <p:ph type="subTitle" idx="1"/>
          </p:nvPr>
        </p:nvSpPr>
        <p:spPr>
          <a:xfrm>
            <a:off x="744876" y="5116529"/>
            <a:ext cx="2948684" cy="955497"/>
          </a:xfrm>
        </p:spPr>
        <p:txBody>
          <a:bodyPr>
            <a:normAutofit/>
          </a:bodyPr>
          <a:lstStyle/>
          <a:p>
            <a:r>
              <a:rPr lang="en-US" dirty="0"/>
              <a:t>Fires by State</a:t>
            </a:r>
          </a:p>
        </p:txBody>
      </p:sp>
      <p:pic>
        <p:nvPicPr>
          <p:cNvPr id="5" name="Picture 4">
            <a:extLst>
              <a:ext uri="{FF2B5EF4-FFF2-40B4-BE49-F238E27FC236}">
                <a16:creationId xmlns:a16="http://schemas.microsoft.com/office/drawing/2014/main" id="{CBFC319C-FDEB-4018-A603-339AC55D7FB7}"/>
              </a:ext>
            </a:extLst>
          </p:cNvPr>
          <p:cNvPicPr>
            <a:picLocks noChangeAspect="1"/>
          </p:cNvPicPr>
          <p:nvPr/>
        </p:nvPicPr>
        <p:blipFill>
          <a:blip r:embed="rId5"/>
          <a:stretch>
            <a:fillRect/>
          </a:stretch>
        </p:blipFill>
        <p:spPr>
          <a:xfrm>
            <a:off x="4383024" y="1322962"/>
            <a:ext cx="7567162" cy="4351118"/>
          </a:xfrm>
          <a:prstGeom prst="rect">
            <a:avLst/>
          </a:prstGeom>
          <a:noFill/>
        </p:spPr>
      </p:pic>
      <p:pic>
        <p:nvPicPr>
          <p:cNvPr id="6" name="Audio 5">
            <a:hlinkClick r:id="" action="ppaction://media"/>
            <a:extLst>
              <a:ext uri="{FF2B5EF4-FFF2-40B4-BE49-F238E27FC236}">
                <a16:creationId xmlns:a16="http://schemas.microsoft.com/office/drawing/2014/main" id="{24E8072D-7C59-4FDE-9271-C11EB2DAB0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66795287"/>
      </p:ext>
    </p:extLst>
  </p:cSld>
  <p:clrMapOvr>
    <a:masterClrMapping/>
  </p:clrMapOvr>
  <mc:AlternateContent xmlns:mc="http://schemas.openxmlformats.org/markup-compatibility/2006">
    <mc:Choice xmlns:p14="http://schemas.microsoft.com/office/powerpoint/2010/main" Requires="p14">
      <p:transition spd="slow" p14:dur="2000" advTm="18637"/>
    </mc:Choice>
    <mc:Fallback>
      <p:transition spd="slow" advTm="18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2BA7-C922-44CF-A3EB-04778027CAD1}"/>
              </a:ext>
            </a:extLst>
          </p:cNvPr>
          <p:cNvSpPr>
            <a:spLocks noGrp="1"/>
          </p:cNvSpPr>
          <p:nvPr>
            <p:ph type="title"/>
          </p:nvPr>
        </p:nvSpPr>
        <p:spPr>
          <a:xfrm>
            <a:off x="838200" y="662427"/>
            <a:ext cx="10515600" cy="819738"/>
          </a:xfrm>
        </p:spPr>
        <p:txBody>
          <a:bodyPr anchor="ctr">
            <a:normAutofit/>
          </a:bodyPr>
          <a:lstStyle/>
          <a:p>
            <a:r>
              <a:rPr lang="en-US" dirty="0"/>
              <a:t>Modeling</a:t>
            </a:r>
          </a:p>
        </p:txBody>
      </p:sp>
      <p:sp>
        <p:nvSpPr>
          <p:cNvPr id="69" name="Slide Number Placeholder 5">
            <a:extLst>
              <a:ext uri="{FF2B5EF4-FFF2-40B4-BE49-F238E27FC236}">
                <a16:creationId xmlns:a16="http://schemas.microsoft.com/office/drawing/2014/main" id="{D95140EF-13B2-425C-ABE8-430B8AB58125}"/>
              </a:ext>
            </a:extLst>
          </p:cNvPr>
          <p:cNvSpPr>
            <a:spLocks noGrp="1"/>
          </p:cNvSpPr>
          <p:nvPr>
            <p:ph type="sldNum" sz="quarter" idx="4"/>
          </p:nvPr>
        </p:nvSpPr>
        <p:spPr>
          <a:xfrm>
            <a:off x="10518474" y="6356350"/>
            <a:ext cx="1414733" cy="365125"/>
          </a:xfrm>
        </p:spPr>
        <p:txBody>
          <a:bodyPr/>
          <a:lstStyle/>
          <a:p>
            <a:pPr>
              <a:spcAft>
                <a:spcPts val="600"/>
              </a:spcAft>
            </a:pPr>
            <a:fld id="{AE208ADF-3ADD-483D-A721-14E3EEE2C135}" type="slidenum">
              <a:rPr lang="en-US" smtClean="0"/>
              <a:pPr>
                <a:spcAft>
                  <a:spcPts val="600"/>
                </a:spcAft>
              </a:pPr>
              <a:t>8</a:t>
            </a:fld>
            <a:endParaRPr lang="en-US"/>
          </a:p>
        </p:txBody>
      </p:sp>
      <p:sp>
        <p:nvSpPr>
          <p:cNvPr id="58" name="Slide Number Placeholder 57" hidden="1">
            <a:extLst>
              <a:ext uri="{FF2B5EF4-FFF2-40B4-BE49-F238E27FC236}">
                <a16:creationId xmlns:a16="http://schemas.microsoft.com/office/drawing/2014/main" id="{741E32EB-B5A9-42CA-96F0-C8CDEFC3D8EF}"/>
              </a:ext>
            </a:extLst>
          </p:cNvPr>
          <p:cNvSpPr>
            <a:spLocks noGrp="1"/>
          </p:cNvSpPr>
          <p:nvPr>
            <p:ph type="sldNum" sz="quarter" idx="4294967295"/>
          </p:nvPr>
        </p:nvSpPr>
        <p:spPr>
          <a:xfrm>
            <a:off x="10518474" y="6356350"/>
            <a:ext cx="1414733" cy="365125"/>
          </a:xfrm>
        </p:spPr>
        <p:txBody>
          <a:bodyPr/>
          <a:lstStyle/>
          <a:p>
            <a:pPr>
              <a:spcAft>
                <a:spcPts val="600"/>
              </a:spcAft>
            </a:pPr>
            <a:fld id="{AE208ADF-3ADD-483D-A721-14E3EEE2C135}" type="slidenum">
              <a:rPr lang="en-US" smtClean="0"/>
              <a:pPr>
                <a:spcAft>
                  <a:spcPts val="600"/>
                </a:spcAft>
              </a:pPr>
              <a:t>8</a:t>
            </a:fld>
            <a:endParaRPr lang="en-US"/>
          </a:p>
        </p:txBody>
      </p:sp>
      <p:graphicFrame>
        <p:nvGraphicFramePr>
          <p:cNvPr id="60" name="Content Placeholder 3">
            <a:extLst>
              <a:ext uri="{FF2B5EF4-FFF2-40B4-BE49-F238E27FC236}">
                <a16:creationId xmlns:a16="http://schemas.microsoft.com/office/drawing/2014/main" id="{381769DA-5F90-4A3F-A823-C5EB2063219F}"/>
              </a:ext>
            </a:extLst>
          </p:cNvPr>
          <p:cNvGraphicFramePr>
            <a:graphicFrameLocks noGrp="1"/>
          </p:cNvGraphicFramePr>
          <p:nvPr>
            <p:ph idx="1"/>
            <p:extLst>
              <p:ext uri="{D42A27DB-BD31-4B8C-83A1-F6EECF244321}">
                <p14:modId xmlns:p14="http://schemas.microsoft.com/office/powerpoint/2010/main" val="600115508"/>
              </p:ext>
            </p:extLst>
          </p:nvPr>
        </p:nvGraphicFramePr>
        <p:xfrm>
          <a:off x="838200" y="1811756"/>
          <a:ext cx="10515600" cy="41903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Audio 16">
            <a:hlinkClick r:id="" action="ppaction://media"/>
            <a:extLst>
              <a:ext uri="{FF2B5EF4-FFF2-40B4-BE49-F238E27FC236}">
                <a16:creationId xmlns:a16="http://schemas.microsoft.com/office/drawing/2014/main" id="{7A75B7E9-CE87-4B57-A51D-D21A5926AD1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42862402"/>
      </p:ext>
    </p:extLst>
  </p:cSld>
  <p:clrMapOvr>
    <a:masterClrMapping/>
  </p:clrMapOvr>
  <mc:AlternateContent xmlns:mc="http://schemas.openxmlformats.org/markup-compatibility/2006">
    <mc:Choice xmlns:p14="http://schemas.microsoft.com/office/powerpoint/2010/main" Requires="p14">
      <p:transition spd="slow" p14:dur="2000" advTm="159877"/>
    </mc:Choice>
    <mc:Fallback>
      <p:transition spd="slow" advTm="159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2BA7-C922-44CF-A3EB-04778027CAD1}"/>
              </a:ext>
            </a:extLst>
          </p:cNvPr>
          <p:cNvSpPr>
            <a:spLocks noGrp="1"/>
          </p:cNvSpPr>
          <p:nvPr>
            <p:ph type="title"/>
          </p:nvPr>
        </p:nvSpPr>
        <p:spPr>
          <a:xfrm>
            <a:off x="839788" y="665629"/>
            <a:ext cx="10515600" cy="818995"/>
          </a:xfrm>
        </p:spPr>
        <p:txBody>
          <a:bodyPr/>
          <a:lstStyle/>
          <a:p>
            <a:r>
              <a:rPr lang="en-US" dirty="0"/>
              <a:t>Results</a:t>
            </a:r>
          </a:p>
        </p:txBody>
      </p:sp>
      <p:sp>
        <p:nvSpPr>
          <p:cNvPr id="3" name="Text Placeholder 2">
            <a:extLst>
              <a:ext uri="{FF2B5EF4-FFF2-40B4-BE49-F238E27FC236}">
                <a16:creationId xmlns:a16="http://schemas.microsoft.com/office/drawing/2014/main" id="{527E0624-0316-4666-958B-0D00C5980D21}"/>
              </a:ext>
            </a:extLst>
          </p:cNvPr>
          <p:cNvSpPr>
            <a:spLocks noGrp="1"/>
          </p:cNvSpPr>
          <p:nvPr>
            <p:ph type="body" idx="1"/>
          </p:nvPr>
        </p:nvSpPr>
        <p:spPr>
          <a:xfrm>
            <a:off x="836612" y="1806039"/>
            <a:ext cx="3200400" cy="584548"/>
          </a:xfrm>
        </p:spPr>
        <p:txBody>
          <a:bodyPr/>
          <a:lstStyle/>
          <a:p>
            <a:r>
              <a:rPr lang="en-US" dirty="0"/>
              <a:t>Random forest classification</a:t>
            </a:r>
          </a:p>
        </p:txBody>
      </p:sp>
      <p:sp>
        <p:nvSpPr>
          <p:cNvPr id="4" name="Content Placeholder 3">
            <a:extLst>
              <a:ext uri="{FF2B5EF4-FFF2-40B4-BE49-F238E27FC236}">
                <a16:creationId xmlns:a16="http://schemas.microsoft.com/office/drawing/2014/main" id="{C1F96C3A-02B1-4EE9-A6DF-E1466122B03F}"/>
              </a:ext>
            </a:extLst>
          </p:cNvPr>
          <p:cNvSpPr>
            <a:spLocks noGrp="1"/>
          </p:cNvSpPr>
          <p:nvPr>
            <p:ph sz="half" idx="2"/>
          </p:nvPr>
        </p:nvSpPr>
        <p:spPr>
          <a:xfrm>
            <a:off x="839788" y="2390588"/>
            <a:ext cx="3200400" cy="3751268"/>
          </a:xfrm>
        </p:spPr>
        <p:txBody>
          <a:bodyPr>
            <a:normAutofit/>
          </a:bodyPr>
          <a:lstStyle/>
          <a:p>
            <a:pPr lvl="0"/>
            <a:r>
              <a:rPr lang="en-US" dirty="0"/>
              <a:t>Confusion matrix</a:t>
            </a:r>
          </a:p>
          <a:p>
            <a:pPr lvl="0"/>
            <a:r>
              <a:rPr lang="en-US" dirty="0"/>
              <a:t>Precision, recall, F1</a:t>
            </a:r>
          </a:p>
          <a:p>
            <a:pPr lvl="0"/>
            <a:r>
              <a:rPr lang="en-US" dirty="0"/>
              <a:t>Accuracy</a:t>
            </a:r>
          </a:p>
        </p:txBody>
      </p:sp>
      <p:sp>
        <p:nvSpPr>
          <p:cNvPr id="58" name="Slide Number Placeholder 57">
            <a:extLst>
              <a:ext uri="{FF2B5EF4-FFF2-40B4-BE49-F238E27FC236}">
                <a16:creationId xmlns:a16="http://schemas.microsoft.com/office/drawing/2014/main" id="{741E32EB-B5A9-42CA-96F0-C8CDEFC3D8EF}"/>
              </a:ext>
            </a:extLst>
          </p:cNvPr>
          <p:cNvSpPr>
            <a:spLocks noGrp="1"/>
          </p:cNvSpPr>
          <p:nvPr>
            <p:ph type="sldNum" sz="quarter" idx="17"/>
          </p:nvPr>
        </p:nvSpPr>
        <p:spPr/>
        <p:txBody>
          <a:bodyPr/>
          <a:lstStyle/>
          <a:p>
            <a:fld id="{AE208ADF-3ADD-483D-A721-14E3EEE2C135}" type="slidenum">
              <a:rPr lang="en-US" smtClean="0"/>
              <a:pPr/>
              <a:t>9</a:t>
            </a:fld>
            <a:endParaRPr lang="en-US" dirty="0"/>
          </a:p>
        </p:txBody>
      </p:sp>
      <p:pic>
        <p:nvPicPr>
          <p:cNvPr id="20" name="Picture 19" descr="Table&#10;&#10;Description automatically generated">
            <a:extLst>
              <a:ext uri="{FF2B5EF4-FFF2-40B4-BE49-F238E27FC236}">
                <a16:creationId xmlns:a16="http://schemas.microsoft.com/office/drawing/2014/main" id="{AB637132-5892-482E-9B04-1E02483FD15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96292" y="2163848"/>
            <a:ext cx="6530173" cy="3471596"/>
          </a:xfrm>
          <a:prstGeom prst="rect">
            <a:avLst/>
          </a:prstGeom>
          <a:noFill/>
          <a:ln>
            <a:noFill/>
          </a:ln>
        </p:spPr>
      </p:pic>
      <p:pic>
        <p:nvPicPr>
          <p:cNvPr id="21" name="Picture 20" descr="Table&#10;&#10;Description automatically generated">
            <a:extLst>
              <a:ext uri="{FF2B5EF4-FFF2-40B4-BE49-F238E27FC236}">
                <a16:creationId xmlns:a16="http://schemas.microsoft.com/office/drawing/2014/main" id="{1A1CCC52-2EB1-43E4-A937-0C788B448935}"/>
              </a:ext>
            </a:extLst>
          </p:cNvPr>
          <p:cNvPicPr>
            <a:picLocks noChangeAspect="1"/>
          </p:cNvPicPr>
          <p:nvPr/>
        </p:nvPicPr>
        <p:blipFill>
          <a:blip r:embed="rId6"/>
          <a:stretch>
            <a:fillRect/>
          </a:stretch>
        </p:blipFill>
        <p:spPr>
          <a:xfrm>
            <a:off x="290354" y="4079875"/>
            <a:ext cx="4400550" cy="2276475"/>
          </a:xfrm>
          <a:prstGeom prst="rect">
            <a:avLst/>
          </a:prstGeom>
        </p:spPr>
      </p:pic>
      <p:pic>
        <p:nvPicPr>
          <p:cNvPr id="17" name="Audio 16">
            <a:hlinkClick r:id="" action="ppaction://media"/>
            <a:extLst>
              <a:ext uri="{FF2B5EF4-FFF2-40B4-BE49-F238E27FC236}">
                <a16:creationId xmlns:a16="http://schemas.microsoft.com/office/drawing/2014/main" id="{E40FA196-9485-4D26-9FF5-97B6E7D6172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90666495"/>
      </p:ext>
    </p:extLst>
  </p:cSld>
  <p:clrMapOvr>
    <a:masterClrMapping/>
  </p:clrMapOvr>
  <mc:AlternateContent xmlns:mc="http://schemas.openxmlformats.org/markup-compatibility/2006">
    <mc:Choice xmlns:p14="http://schemas.microsoft.com/office/powerpoint/2010/main" Requires="p14">
      <p:transition spd="slow" p14:dur="2000" advTm="110908"/>
    </mc:Choice>
    <mc:Fallback>
      <p:transition spd="slow" advTm="110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heme/theme1.xml><?xml version="1.0" encoding="utf-8"?>
<a:theme xmlns:a="http://schemas.openxmlformats.org/drawingml/2006/main" name="PineVTI">
  <a:themeElements>
    <a:clrScheme name="Pine">
      <a:dk1>
        <a:sysClr val="windowText" lastClr="000000"/>
      </a:dk1>
      <a:lt1>
        <a:sysClr val="window" lastClr="FFFFFF"/>
      </a:lt1>
      <a:dk2>
        <a:srgbClr val="081B19"/>
      </a:dk2>
      <a:lt2>
        <a:srgbClr val="E2D4CA"/>
      </a:lt2>
      <a:accent1>
        <a:srgbClr val="415347"/>
      </a:accent1>
      <a:accent2>
        <a:srgbClr val="753E33"/>
      </a:accent2>
      <a:accent3>
        <a:srgbClr val="7B614F"/>
      </a:accent3>
      <a:accent4>
        <a:srgbClr val="827B6D"/>
      </a:accent4>
      <a:accent5>
        <a:srgbClr val="495255"/>
      </a:accent5>
      <a:accent6>
        <a:srgbClr val="2D5358"/>
      </a:accent6>
      <a:hlink>
        <a:srgbClr val="A8705D"/>
      </a:hlink>
      <a:folHlink>
        <a:srgbClr val="5B688B"/>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ine_Win32_JB_SL_v2.potx" id="{3FE2ADD4-A665-4FB8-B8C0-7CA1C57550A1}" vid="{0ED6AE89-9D72-42A2-A52F-A4B3C658EF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90CBB4-731C-4440-BC54-D2076F57C8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506F55-A469-454B-8FCA-6F8BCF9DAA6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C0CC34A-D535-41BC-8B48-A0E1EA32D7E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Pine design</Template>
  <TotalTime>1319</TotalTime>
  <Words>2700</Words>
  <Application>Microsoft Office PowerPoint</Application>
  <PresentationFormat>Widescreen</PresentationFormat>
  <Paragraphs>135</Paragraphs>
  <Slides>14</Slides>
  <Notes>13</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Dante</vt:lpstr>
      <vt:lpstr>Symbol</vt:lpstr>
      <vt:lpstr>Times New Roman</vt:lpstr>
      <vt:lpstr>PineVTI</vt:lpstr>
      <vt:lpstr>Predicting Forest Fires in the US</vt:lpstr>
      <vt:lpstr>Introduction</vt:lpstr>
      <vt:lpstr>Target Variable</vt:lpstr>
      <vt:lpstr>About the Data, Importing &amp; Cleaning</vt:lpstr>
      <vt:lpstr>Exploratory Data Analysis (EDA)</vt:lpstr>
      <vt:lpstr>Exploratory Data Analysis (EDA)</vt:lpstr>
      <vt:lpstr>Exploratory Data Analysis (EDA)</vt:lpstr>
      <vt:lpstr>Modeling</vt:lpstr>
      <vt:lpstr>Results</vt:lpstr>
      <vt:lpstr>Results Continued</vt:lpstr>
      <vt:lpstr>Assumptions</vt:lpstr>
      <vt:lpstr>Limitations &amp; Challenges – Next Steps</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Forest Fires in the US</dc:title>
  <dc:creator>Gabrielle Beinars</dc:creator>
  <cp:lastModifiedBy>Gabrielle Beinars</cp:lastModifiedBy>
  <cp:revision>1</cp:revision>
  <dcterms:created xsi:type="dcterms:W3CDTF">2021-10-23T17:53:04Z</dcterms:created>
  <dcterms:modified xsi:type="dcterms:W3CDTF">2021-10-24T15:52:27Z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